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8783BB8" w14:textId="77777777" w:rsidR="005738C3" w:rsidRDefault="00715919" w:rsidP="005738C3">
      <w:pPr>
        <w:pStyle w:val="Titel"/>
        <w:spacing w:after="380"/>
      </w:pPr>
      <w:r>
        <w:t>Datenschutz-Folgenabschätzung (DSFA)</w:t>
      </w:r>
    </w:p>
    <w:p w14:paraId="5797C055" w14:textId="77777777" w:rsidR="00FC5CD2" w:rsidRPr="009E5785" w:rsidRDefault="00FC5CD2" w:rsidP="00FC5CD2">
      <w:pPr>
        <w:rPr>
          <w:i/>
          <w:iCs/>
          <w:sz w:val="19"/>
          <w:szCs w:val="19"/>
        </w:rPr>
      </w:pPr>
      <w:r w:rsidRPr="009E5785">
        <w:rPr>
          <w:i/>
          <w:iCs/>
          <w:sz w:val="19"/>
          <w:szCs w:val="19"/>
        </w:rPr>
        <w:t xml:space="preserve">Das </w:t>
      </w:r>
      <w:r w:rsidRPr="00710448">
        <w:rPr>
          <w:i/>
          <w:iCs/>
          <w:sz w:val="19"/>
          <w:szCs w:val="19"/>
        </w:rPr>
        <w:t>Merkblatt Datenschutz-Folgenabschätzung</w:t>
      </w:r>
      <w:r w:rsidRPr="009E5785">
        <w:rPr>
          <w:i/>
          <w:iCs/>
          <w:sz w:val="19"/>
          <w:szCs w:val="19"/>
        </w:rPr>
        <w:t xml:space="preserve"> des BSV dient als Hilfsmittel zur Erstellung der DSFA.</w:t>
      </w:r>
    </w:p>
    <w:p w14:paraId="73BA6972" w14:textId="77777777" w:rsidR="005738C3" w:rsidRPr="002A7384" w:rsidRDefault="005738C3" w:rsidP="003C5805">
      <w:pPr>
        <w:pStyle w:val="Textkrper"/>
      </w:pPr>
    </w:p>
    <w:p w14:paraId="516C422F" w14:textId="77777777" w:rsidR="002A7384" w:rsidRPr="002A7384" w:rsidRDefault="002A7384" w:rsidP="003C5805">
      <w:pPr>
        <w:pStyle w:val="Textkrper"/>
      </w:pPr>
    </w:p>
    <w:p w14:paraId="4133E402" w14:textId="77777777" w:rsidR="00680482" w:rsidRPr="002A7384" w:rsidRDefault="00680482" w:rsidP="003C5805">
      <w:pPr>
        <w:pStyle w:val="Textkrper"/>
      </w:pPr>
      <w:r w:rsidRPr="00680482">
        <w:rPr>
          <w:b/>
          <w:bCs/>
        </w:rPr>
        <w:t>Erstellungsdatum:</w:t>
      </w:r>
      <w:r w:rsidRPr="00680482">
        <w:t xml:space="preserve"> </w:t>
      </w:r>
      <w:sdt>
        <w:sdtPr>
          <w:alias w:val="Datum"/>
          <w:tag w:val="Datum"/>
          <w:id w:val="2042853314"/>
          <w:placeholder>
            <w:docPart w:val="3D5C909866CF4CA092AEDE9D49A51ABC"/>
          </w:placeholder>
          <w:showingPlcHdr/>
          <w:date>
            <w:dateFormat w:val="dd.MM.yyyy"/>
            <w:lid w:val="de-CH"/>
            <w:storeMappedDataAs w:val="dateTime"/>
            <w:calendar w:val="gregorian"/>
          </w:date>
        </w:sdtPr>
        <w:sdtEndPr/>
        <w:sdtContent>
          <w:r w:rsidRPr="00161F63">
            <w:rPr>
              <w:rStyle w:val="Platzhaltertext"/>
              <w:sz w:val="24"/>
            </w:rPr>
            <w:t>Klicken oder tippen Sie, um ein Datum einzugeben.</w:t>
          </w:r>
        </w:sdtContent>
      </w:sdt>
    </w:p>
    <w:p w14:paraId="7EBEFFE2" w14:textId="77777777" w:rsidR="002A7384" w:rsidRPr="002A7384" w:rsidRDefault="002A7384" w:rsidP="003C5805">
      <w:pPr>
        <w:pStyle w:val="Textkrper"/>
      </w:pPr>
    </w:p>
    <w:p w14:paraId="006B752B" w14:textId="77777777" w:rsidR="002A7384" w:rsidRPr="002A7384" w:rsidRDefault="002A7384" w:rsidP="003C5805">
      <w:pPr>
        <w:pStyle w:val="Textkrper"/>
      </w:pPr>
    </w:p>
    <w:p w14:paraId="357AB409" w14:textId="77777777" w:rsidR="007C0A38" w:rsidRDefault="007C0A38" w:rsidP="00991509">
      <w:pPr>
        <w:pStyle w:val="U1"/>
      </w:pPr>
      <w:r>
        <w:t>Angaben zu</w:t>
      </w:r>
      <w:r w:rsidR="00910DA7">
        <w:t>r</w:t>
      </w:r>
      <w:r>
        <w:t xml:space="preserve"> verantwortlichen </w:t>
      </w:r>
      <w:r w:rsidR="00910DA7">
        <w:t>Durchführungsstelle</w:t>
      </w:r>
    </w:p>
    <w:tbl>
      <w:tblPr>
        <w:tblStyle w:val="Tabellenraster"/>
        <w:tblW w:w="0" w:type="auto"/>
        <w:tblInd w:w="-5" w:type="dxa"/>
        <w:tblLook w:val="04A0" w:firstRow="1" w:lastRow="0" w:firstColumn="1" w:lastColumn="0" w:noHBand="0" w:noVBand="1"/>
      </w:tblPr>
      <w:tblGrid>
        <w:gridCol w:w="2977"/>
        <w:gridCol w:w="6095"/>
      </w:tblGrid>
      <w:tr w:rsidR="003F40EB" w14:paraId="2D1B1405" w14:textId="77777777" w:rsidTr="00BC4469">
        <w:trPr>
          <w:trHeight w:val="454"/>
        </w:trPr>
        <w:tc>
          <w:tcPr>
            <w:tcW w:w="2977" w:type="dxa"/>
            <w:shd w:val="clear" w:color="auto" w:fill="D5DCE4" w:themeFill="text2" w:themeFillTint="33"/>
            <w:vAlign w:val="center"/>
          </w:tcPr>
          <w:p w14:paraId="3F5986B3" w14:textId="77777777" w:rsidR="003F40EB" w:rsidRPr="002A7384" w:rsidRDefault="003F40EB" w:rsidP="003C5805">
            <w:pPr>
              <w:pStyle w:val="Textkrper"/>
            </w:pPr>
            <w:r w:rsidRPr="002A7384">
              <w:t>Durchführungsstelle</w:t>
            </w:r>
          </w:p>
        </w:tc>
        <w:sdt>
          <w:sdtPr>
            <w:alias w:val="Durchführungsstelle / Organisation"/>
            <w:tag w:val="Durchführungsstelle / Organisation"/>
            <w:id w:val="2107538149"/>
            <w:placeholder>
              <w:docPart w:val="A51FDAEB35644DAD897D4A9293F7B011"/>
            </w:placeholder>
            <w:showingPlcHdr/>
          </w:sdtPr>
          <w:sdtEndPr/>
          <w:sdtContent>
            <w:tc>
              <w:tcPr>
                <w:tcW w:w="6095" w:type="dxa"/>
                <w:vAlign w:val="center"/>
              </w:tcPr>
              <w:p w14:paraId="689166A1" w14:textId="77777777" w:rsidR="00ED0C41" w:rsidRPr="002A7384" w:rsidRDefault="00873A6C" w:rsidP="003C5805">
                <w:pPr>
                  <w:pStyle w:val="Textkrper"/>
                </w:pPr>
                <w:r w:rsidRPr="000A0EF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  <w:tr w:rsidR="003F40EB" w14:paraId="25F2E4E0" w14:textId="77777777" w:rsidTr="00BC4469">
        <w:trPr>
          <w:trHeight w:val="454"/>
        </w:trPr>
        <w:tc>
          <w:tcPr>
            <w:tcW w:w="2977" w:type="dxa"/>
            <w:shd w:val="clear" w:color="auto" w:fill="D5DCE4" w:themeFill="text2" w:themeFillTint="33"/>
            <w:vAlign w:val="center"/>
          </w:tcPr>
          <w:p w14:paraId="02DBBC04" w14:textId="77777777" w:rsidR="003F40EB" w:rsidRPr="002A7384" w:rsidRDefault="003F40EB" w:rsidP="003C5805">
            <w:pPr>
              <w:pStyle w:val="Textkrper"/>
            </w:pPr>
            <w:r w:rsidRPr="002A7384">
              <w:t>Kontaktperson</w:t>
            </w:r>
          </w:p>
        </w:tc>
        <w:sdt>
          <w:sdtPr>
            <w:alias w:val="Kontaktperson"/>
            <w:tag w:val="Kontaktperson"/>
            <w:id w:val="-1852938804"/>
            <w:placeholder>
              <w:docPart w:val="4AD903AB692A41D0804E90A72BDF9731"/>
            </w:placeholder>
            <w:showingPlcHdr/>
          </w:sdtPr>
          <w:sdtEndPr/>
          <w:sdtContent>
            <w:tc>
              <w:tcPr>
                <w:tcW w:w="6095" w:type="dxa"/>
                <w:vAlign w:val="center"/>
              </w:tcPr>
              <w:p w14:paraId="42C8A1C5" w14:textId="77777777" w:rsidR="003F40EB" w:rsidRPr="002A7384" w:rsidRDefault="00873A6C" w:rsidP="003C5805">
                <w:pPr>
                  <w:pStyle w:val="Textkrper"/>
                </w:pPr>
                <w:r w:rsidRPr="000A0EF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  <w:tr w:rsidR="003F40EB" w14:paraId="0CF52D0E" w14:textId="77777777" w:rsidTr="00BC4469">
        <w:trPr>
          <w:trHeight w:val="454"/>
        </w:trPr>
        <w:tc>
          <w:tcPr>
            <w:tcW w:w="2977" w:type="dxa"/>
            <w:shd w:val="clear" w:color="auto" w:fill="D5DCE4" w:themeFill="text2" w:themeFillTint="33"/>
            <w:vAlign w:val="center"/>
          </w:tcPr>
          <w:p w14:paraId="72433BD7" w14:textId="77777777" w:rsidR="003F40EB" w:rsidRPr="002A7384" w:rsidRDefault="003F40EB" w:rsidP="003C5805">
            <w:pPr>
              <w:pStyle w:val="Textkrper"/>
            </w:pPr>
            <w:r w:rsidRPr="002A7384">
              <w:t>Telefonnummer</w:t>
            </w:r>
          </w:p>
        </w:tc>
        <w:sdt>
          <w:sdtPr>
            <w:alias w:val="Telefonnummer"/>
            <w:tag w:val="Telefonnummer"/>
            <w:id w:val="190736574"/>
            <w:placeholder>
              <w:docPart w:val="B74562A98FED4901A7073A5305EDA3BF"/>
            </w:placeholder>
            <w:showingPlcHdr/>
          </w:sdtPr>
          <w:sdtEndPr/>
          <w:sdtContent>
            <w:tc>
              <w:tcPr>
                <w:tcW w:w="6095" w:type="dxa"/>
                <w:vAlign w:val="center"/>
              </w:tcPr>
              <w:p w14:paraId="185B987A" w14:textId="77777777" w:rsidR="003F40EB" w:rsidRPr="002A7384" w:rsidRDefault="00873A6C" w:rsidP="003C5805">
                <w:pPr>
                  <w:pStyle w:val="Textkrper"/>
                </w:pPr>
                <w:r w:rsidRPr="000A0EF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  <w:tr w:rsidR="003F40EB" w14:paraId="3FBE6C56" w14:textId="77777777" w:rsidTr="00BC4469">
        <w:trPr>
          <w:trHeight w:val="454"/>
        </w:trPr>
        <w:tc>
          <w:tcPr>
            <w:tcW w:w="2977" w:type="dxa"/>
            <w:shd w:val="clear" w:color="auto" w:fill="D5DCE4" w:themeFill="text2" w:themeFillTint="33"/>
            <w:vAlign w:val="center"/>
          </w:tcPr>
          <w:p w14:paraId="34CE366C" w14:textId="77777777" w:rsidR="003F40EB" w:rsidRPr="002A7384" w:rsidRDefault="003F40EB" w:rsidP="003C5805">
            <w:pPr>
              <w:pStyle w:val="Textkrper"/>
            </w:pPr>
            <w:r w:rsidRPr="002A7384">
              <w:t>E-Mail-Adresse</w:t>
            </w:r>
          </w:p>
        </w:tc>
        <w:sdt>
          <w:sdtPr>
            <w:alias w:val="E-Mail-Adresse"/>
            <w:tag w:val="E-Mail-Adresse"/>
            <w:id w:val="-1256580054"/>
            <w:placeholder>
              <w:docPart w:val="01D4D66D880A4E46A31F6C0160BFF334"/>
            </w:placeholder>
            <w:showingPlcHdr/>
          </w:sdtPr>
          <w:sdtEndPr/>
          <w:sdtContent>
            <w:tc>
              <w:tcPr>
                <w:tcW w:w="6095" w:type="dxa"/>
                <w:vAlign w:val="center"/>
              </w:tcPr>
              <w:p w14:paraId="660A99E2" w14:textId="77777777" w:rsidR="003F40EB" w:rsidRPr="002A7384" w:rsidRDefault="00873A6C" w:rsidP="003C5805">
                <w:pPr>
                  <w:pStyle w:val="Textkrper"/>
                </w:pPr>
                <w:r w:rsidRPr="000A0EFA">
                  <w:rPr>
                    <w:rStyle w:val="Platzhaltertext"/>
                  </w:rPr>
                  <w:t>Klicken oder tippen Sie hier, um Text einzugeben.</w:t>
                </w:r>
              </w:p>
            </w:tc>
          </w:sdtContent>
        </w:sdt>
      </w:tr>
    </w:tbl>
    <w:p w14:paraId="074EF50A" w14:textId="77777777" w:rsidR="003F40EB" w:rsidRPr="002A7384" w:rsidRDefault="003F40EB" w:rsidP="003C5805">
      <w:pPr>
        <w:pStyle w:val="Textkrper"/>
      </w:pPr>
    </w:p>
    <w:p w14:paraId="7B1B3348" w14:textId="77777777" w:rsidR="002A7384" w:rsidRDefault="002A7384" w:rsidP="003C5805">
      <w:pPr>
        <w:pStyle w:val="Textkrper"/>
      </w:pPr>
    </w:p>
    <w:p w14:paraId="5D8B4944" w14:textId="77777777" w:rsidR="00FE6160" w:rsidRPr="002A7384" w:rsidRDefault="00FE6160" w:rsidP="003C5805">
      <w:pPr>
        <w:pStyle w:val="Textkrper"/>
      </w:pPr>
    </w:p>
    <w:p w14:paraId="43869623" w14:textId="77777777" w:rsidR="00715919" w:rsidRDefault="00715919" w:rsidP="00991509">
      <w:pPr>
        <w:pStyle w:val="U1"/>
      </w:pPr>
      <w:r w:rsidRPr="00715919">
        <w:t>Projekt</w:t>
      </w:r>
      <w:r w:rsidR="00517239">
        <w:t xml:space="preserve"> </w:t>
      </w:r>
      <w:r w:rsidRPr="00715919">
        <w:t>/</w:t>
      </w:r>
      <w:r w:rsidR="00517239">
        <w:t xml:space="preserve"> </w:t>
      </w:r>
      <w:r w:rsidRPr="00BD7821">
        <w:t>Datenbearbeitung</w:t>
      </w:r>
    </w:p>
    <w:sdt>
      <w:sdtPr>
        <w:rPr>
          <w:lang w:eastAsia="de-CH"/>
        </w:rPr>
        <w:alias w:val="Beschreibung Projekt / Datenbearbeitung"/>
        <w:tag w:val="Beschreibung Projekt / Datenbearbeitung"/>
        <w:id w:val="242614762"/>
        <w:placeholder>
          <w:docPart w:val="A4F44F7AA2254FBCA4A91EF32560B89A"/>
        </w:placeholder>
        <w:showingPlcHdr/>
      </w:sdtPr>
      <w:sdtEndPr/>
      <w:sdtContent>
        <w:p w14:paraId="1D3A8DCA" w14:textId="77777777" w:rsidR="00A24FD8" w:rsidRPr="002A7384" w:rsidRDefault="003812C5" w:rsidP="003C5805">
          <w:pPr>
            <w:pStyle w:val="Textkrper"/>
            <w:rPr>
              <w:lang w:eastAsia="de-CH"/>
            </w:rPr>
          </w:pPr>
          <w:r w:rsidRPr="000A0EFA">
            <w:rPr>
              <w:rStyle w:val="Platzhaltertext"/>
            </w:rPr>
            <w:t>Klicken oder tippen Sie hier, um Text einzugeben.</w:t>
          </w:r>
        </w:p>
      </w:sdtContent>
    </w:sdt>
    <w:p w14:paraId="6A5E4663" w14:textId="77777777" w:rsidR="00517239" w:rsidRPr="002A7384" w:rsidRDefault="00517239" w:rsidP="003C5805">
      <w:pPr>
        <w:pStyle w:val="Textkrper"/>
        <w:rPr>
          <w:lang w:eastAsia="de-CH"/>
        </w:rPr>
      </w:pPr>
    </w:p>
    <w:p w14:paraId="3DBF3329" w14:textId="77777777" w:rsidR="00517239" w:rsidRPr="002A7384" w:rsidRDefault="00517239" w:rsidP="003C5805">
      <w:pPr>
        <w:pStyle w:val="Textkrper"/>
        <w:rPr>
          <w:lang w:eastAsia="de-CH"/>
        </w:rPr>
      </w:pPr>
    </w:p>
    <w:p w14:paraId="6B1A74A6" w14:textId="77777777" w:rsidR="00517239" w:rsidRPr="002A7384" w:rsidRDefault="00517239" w:rsidP="003C5805">
      <w:pPr>
        <w:pStyle w:val="Textkrper"/>
        <w:rPr>
          <w:lang w:eastAsia="de-CH"/>
        </w:rPr>
      </w:pPr>
    </w:p>
    <w:p w14:paraId="70F9EC74" w14:textId="77777777" w:rsidR="00666492" w:rsidRDefault="00666492">
      <w:pPr>
        <w:rPr>
          <w:szCs w:val="24"/>
          <w:lang w:eastAsia="de-CH"/>
        </w:rPr>
      </w:pPr>
      <w:r>
        <w:rPr>
          <w:lang w:eastAsia="de-CH"/>
        </w:rPr>
        <w:br w:type="page"/>
      </w:r>
    </w:p>
    <w:p w14:paraId="3EF10A90" w14:textId="77777777" w:rsidR="002D49DA" w:rsidRDefault="00C33ADA" w:rsidP="00D87DE3">
      <w:pPr>
        <w:pStyle w:val="U1"/>
        <w:spacing w:after="480"/>
      </w:pPr>
      <w:r w:rsidRPr="00C33ADA">
        <w:lastRenderedPageBreak/>
        <w:t xml:space="preserve">Beschreibung der beabsichtigten </w:t>
      </w:r>
      <w:r w:rsidRPr="004F456B">
        <w:t>Bearbeitung</w:t>
      </w:r>
      <w:r w:rsidRPr="00C33ADA">
        <w:t xml:space="preserve"> v</w:t>
      </w:r>
      <w:r>
        <w:t>on Personendaten</w:t>
      </w:r>
    </w:p>
    <w:bookmarkStart w:id="0" w:name="_Ref177649098" w:displacedByCustomXml="next"/>
    <w:bookmarkStart w:id="1" w:name="Ueberschrift_3_1" w:displacedByCustomXml="next"/>
    <w:sdt>
      <w:sdtPr>
        <w:rPr>
          <w:rStyle w:val="U2Zchn"/>
          <w:b/>
        </w:rPr>
        <w:alias w:val="Plattform/Informationssystem/Anwendung"/>
        <w:tag w:val="Plattform/Informationssystem/Anwendung"/>
        <w:id w:val="-1205562987"/>
        <w:lock w:val="sdtLocked"/>
        <w:placeholder>
          <w:docPart w:val="C094ED0A34A847299B0496C1C992D95B"/>
        </w:placeholder>
        <w:showingPlcHdr/>
      </w:sdtPr>
      <w:sdtEndPr>
        <w:rPr>
          <w:rStyle w:val="Absatz-Standardschriftart"/>
        </w:rPr>
      </w:sdtEndPr>
      <w:sdtContent>
        <w:p w14:paraId="402F09DC" w14:textId="77777777" w:rsidR="00B404A7" w:rsidRPr="00B96F26" w:rsidRDefault="007B41CB" w:rsidP="00B96F26">
          <w:pPr>
            <w:pStyle w:val="U2"/>
          </w:pPr>
          <w:r w:rsidRPr="000A0EFA">
            <w:rPr>
              <w:rStyle w:val="Platzhaltertext"/>
            </w:rPr>
            <w:t>Klicken oder tippen Sie hier, um Text einzugeben.</w:t>
          </w:r>
        </w:p>
      </w:sdtContent>
    </w:sdt>
    <w:bookmarkEnd w:id="0" w:displacedByCustomXml="prev"/>
    <w:bookmarkEnd w:id="1"/>
    <w:p w14:paraId="679A04B3" w14:textId="77777777" w:rsidR="00077A52" w:rsidRPr="00077A52" w:rsidRDefault="00077A52" w:rsidP="003C5805">
      <w:pPr>
        <w:pStyle w:val="U3"/>
      </w:pPr>
      <w:r w:rsidRPr="00EC5AB9">
        <w:t>Zweck</w:t>
      </w:r>
    </w:p>
    <w:sdt>
      <w:sdtPr>
        <w:alias w:val="Beschreibung Zweck von 3.1"/>
        <w:tag w:val="Beschreibung Zweck der Anwendung"/>
        <w:id w:val="961844135"/>
        <w:placeholder>
          <w:docPart w:val="932D7CFF958C41168D855F0846E5DEA1"/>
        </w:placeholder>
        <w:showingPlcHdr/>
      </w:sdtPr>
      <w:sdtEndPr/>
      <w:sdtContent>
        <w:p w14:paraId="1AB347AF" w14:textId="77777777" w:rsidR="007A0DB6" w:rsidRDefault="000012AB" w:rsidP="003C5805">
          <w:pPr>
            <w:pStyle w:val="Textkrper"/>
          </w:pPr>
          <w:r w:rsidRPr="000A0EFA">
            <w:rPr>
              <w:rStyle w:val="Platzhaltertext"/>
            </w:rPr>
            <w:t>Klicken oder tippen Sie hier, um Text einzugeben.</w:t>
          </w:r>
        </w:p>
      </w:sdtContent>
    </w:sdt>
    <w:p w14:paraId="6AD1B354" w14:textId="77777777" w:rsidR="004F207C" w:rsidRDefault="004F207C" w:rsidP="003C5805">
      <w:pPr>
        <w:pStyle w:val="Textkrper"/>
      </w:pPr>
    </w:p>
    <w:p w14:paraId="09D9848C" w14:textId="77777777" w:rsidR="005F7289" w:rsidRDefault="005F7289" w:rsidP="003C5805">
      <w:pPr>
        <w:pStyle w:val="Textkrper"/>
      </w:pPr>
    </w:p>
    <w:p w14:paraId="78BE990A" w14:textId="77777777" w:rsidR="006D6929" w:rsidRDefault="006D6929" w:rsidP="003C5805">
      <w:pPr>
        <w:pStyle w:val="U3"/>
      </w:pPr>
      <w:r>
        <w:t>Art der Daten</w:t>
      </w:r>
      <w:r w:rsidR="00404C0C">
        <w:t>bearbeitung</w:t>
      </w:r>
    </w:p>
    <w:sdt>
      <w:sdtPr>
        <w:alias w:val="Beschreibung Art der Datenbearbeitung"/>
        <w:tag w:val="Beschreibung Art der Datenbearbeitung"/>
        <w:id w:val="148562814"/>
        <w:placeholder>
          <w:docPart w:val="F87D2EF0D530480F97F13BBD79324D28"/>
        </w:placeholder>
        <w:showingPlcHdr/>
      </w:sdtPr>
      <w:sdtEndPr/>
      <w:sdtContent>
        <w:p w14:paraId="43021EF3" w14:textId="77777777" w:rsidR="005B70E8" w:rsidRDefault="000012AB" w:rsidP="003C5805">
          <w:pPr>
            <w:pStyle w:val="Textkrper"/>
          </w:pPr>
          <w:r w:rsidRPr="000A0EFA">
            <w:rPr>
              <w:rStyle w:val="Platzhaltertext"/>
            </w:rPr>
            <w:t>Klicken oder tippen Sie hier, um Text einzugeben.</w:t>
          </w:r>
        </w:p>
      </w:sdtContent>
    </w:sdt>
    <w:p w14:paraId="436A361B" w14:textId="77777777" w:rsidR="00370527" w:rsidRDefault="00370527" w:rsidP="003C5805">
      <w:pPr>
        <w:pStyle w:val="Textkrper"/>
      </w:pPr>
    </w:p>
    <w:p w14:paraId="5CAA7DE0" w14:textId="77777777" w:rsidR="00881A72" w:rsidRPr="002906F7" w:rsidRDefault="00881A72" w:rsidP="003C5805">
      <w:pPr>
        <w:pStyle w:val="Textkrper"/>
      </w:pPr>
    </w:p>
    <w:p w14:paraId="13ABF2F0" w14:textId="77777777" w:rsidR="00077A52" w:rsidRDefault="007B253F" w:rsidP="003C5805">
      <w:pPr>
        <w:pStyle w:val="U3"/>
      </w:pPr>
      <w:r>
        <w:t>Datenkategorie / besonders schützenswerte Personendaten</w:t>
      </w:r>
    </w:p>
    <w:sdt>
      <w:sdtPr>
        <w:rPr>
          <w:lang w:eastAsia="de-CH"/>
        </w:rPr>
        <w:alias w:val="Beschreibung Datenkategorie"/>
        <w:tag w:val="Beschreibung Datenkategorie"/>
        <w:id w:val="-853500793"/>
        <w:placeholder>
          <w:docPart w:val="D2595C125F9A4CC6B30DC5E62D827953"/>
        </w:placeholder>
        <w:showingPlcHdr/>
      </w:sdtPr>
      <w:sdtEndPr/>
      <w:sdtContent>
        <w:p w14:paraId="46939EA1" w14:textId="77777777" w:rsidR="005B70E8" w:rsidRDefault="000012AB" w:rsidP="003C5805">
          <w:pPr>
            <w:pStyle w:val="Textkrper"/>
            <w:rPr>
              <w:lang w:eastAsia="de-CH"/>
            </w:rPr>
          </w:pPr>
          <w:r w:rsidRPr="000A0EFA">
            <w:rPr>
              <w:rStyle w:val="Platzhaltertext"/>
            </w:rPr>
            <w:t>Klicken oder tippen Sie hier, um Text einzugeben.</w:t>
          </w:r>
        </w:p>
      </w:sdtContent>
    </w:sdt>
    <w:p w14:paraId="28395E3B" w14:textId="77777777" w:rsidR="007A0DB6" w:rsidRDefault="007A0DB6" w:rsidP="003C5805">
      <w:pPr>
        <w:pStyle w:val="Textkrper"/>
        <w:rPr>
          <w:lang w:eastAsia="de-CH"/>
        </w:rPr>
      </w:pPr>
    </w:p>
    <w:p w14:paraId="3BE0CBCF" w14:textId="77777777" w:rsidR="005B70E8" w:rsidRDefault="005B70E8" w:rsidP="003C5805">
      <w:pPr>
        <w:pStyle w:val="Textkrper"/>
        <w:rPr>
          <w:lang w:eastAsia="de-CH"/>
        </w:rPr>
      </w:pPr>
    </w:p>
    <w:p w14:paraId="39F79DE4" w14:textId="77777777" w:rsidR="008D5CA6" w:rsidRDefault="008D5CA6" w:rsidP="003C5805">
      <w:pPr>
        <w:pStyle w:val="U3"/>
      </w:pPr>
      <w:r>
        <w:t>Umfang (</w:t>
      </w:r>
      <w:r w:rsidR="009E56F4">
        <w:t xml:space="preserve">Menge der bearbeiteten Personendaten, Anzahl der betroffenen </w:t>
      </w:r>
      <w:r w:rsidR="009E56F4" w:rsidRPr="00A7487C">
        <w:t>Personen</w:t>
      </w:r>
      <w:r w:rsidR="009E56F4">
        <w:t>, zeitlicher und geografischer Umfang</w:t>
      </w:r>
      <w:r>
        <w:t>)</w:t>
      </w:r>
    </w:p>
    <w:sdt>
      <w:sdtPr>
        <w:alias w:val="Beschreibung Umfang"/>
        <w:tag w:val="Beschreibung Umfang"/>
        <w:id w:val="253253018"/>
        <w:placeholder>
          <w:docPart w:val="5C4857542D374D799370A595F40D07BF"/>
        </w:placeholder>
        <w:showingPlcHdr/>
      </w:sdtPr>
      <w:sdtEndPr/>
      <w:sdtContent>
        <w:p w14:paraId="6B70F790" w14:textId="77777777" w:rsidR="007A1E84" w:rsidRDefault="000012AB" w:rsidP="003C5805">
          <w:pPr>
            <w:pStyle w:val="Textkrper"/>
          </w:pPr>
          <w:r w:rsidRPr="000A0EFA">
            <w:rPr>
              <w:rStyle w:val="Platzhaltertext"/>
            </w:rPr>
            <w:t>Klicken oder tippen Sie hier, um Text einzugeben.</w:t>
          </w:r>
        </w:p>
      </w:sdtContent>
    </w:sdt>
    <w:p w14:paraId="67D630F1" w14:textId="77777777" w:rsidR="007A0DB6" w:rsidRDefault="007A0DB6" w:rsidP="003C5805">
      <w:pPr>
        <w:pStyle w:val="Textkrper"/>
      </w:pPr>
    </w:p>
    <w:p w14:paraId="1F208178" w14:textId="77777777" w:rsidR="0015291D" w:rsidRDefault="0015291D" w:rsidP="003C5805">
      <w:pPr>
        <w:pStyle w:val="Textkrper"/>
      </w:pPr>
    </w:p>
    <w:p w14:paraId="3D138BFF" w14:textId="77777777" w:rsidR="00733A8C" w:rsidRDefault="0047248F" w:rsidP="00014F31">
      <w:pPr>
        <w:pStyle w:val="U1"/>
        <w:spacing w:after="240"/>
      </w:pPr>
      <w:r w:rsidRPr="00880145">
        <w:t>R</w:t>
      </w:r>
      <w:r w:rsidR="00AC08C9" w:rsidRPr="00880145">
        <w:t>isikoanalyse</w:t>
      </w:r>
      <w:r w:rsidR="00295A18">
        <w:t xml:space="preserve"> und vorgesehene Massnahmen</w:t>
      </w:r>
    </w:p>
    <w:p w14:paraId="31EE8057" w14:textId="77777777" w:rsidR="00FA2A7C" w:rsidRPr="00F41447" w:rsidRDefault="00FA2A7C" w:rsidP="003C5805">
      <w:pPr>
        <w:pStyle w:val="Textkrper"/>
      </w:pPr>
      <w:r w:rsidRPr="00F41447">
        <w:t xml:space="preserve">Beispiele für Risiken und Risikofaktoren in Bezug auf die </w:t>
      </w:r>
      <w:r w:rsidR="00FE515F">
        <w:t>S</w:t>
      </w:r>
      <w:r w:rsidRPr="00F41447">
        <w:t>chwere des Eingriffs auf die Grundrechte</w:t>
      </w:r>
      <w:r w:rsidRPr="00215318">
        <w:rPr>
          <w:lang w:eastAsia="de-CH"/>
        </w:rPr>
        <w:t xml:space="preserve"> sowie </w:t>
      </w:r>
      <w:r w:rsidRPr="00F41447">
        <w:t>auf die Wahrscheinlichkeit ihres Eintretens sind in Ziffer 4 des Merkblatts DSFA des BSV aufgeführt.</w:t>
      </w:r>
    </w:p>
    <w:p w14:paraId="25BE671E" w14:textId="77777777" w:rsidR="00166CAF" w:rsidRDefault="00166CAF" w:rsidP="003C5805">
      <w:pPr>
        <w:pStyle w:val="Textkrper"/>
        <w:rPr>
          <w:lang w:eastAsia="de-CH"/>
        </w:rPr>
      </w:pPr>
    </w:p>
    <w:p w14:paraId="1486B7C0" w14:textId="77777777" w:rsidR="004D79D1" w:rsidRPr="00B96F26" w:rsidRDefault="00B4542A" w:rsidP="00B96F26">
      <w:pPr>
        <w:pStyle w:val="U2"/>
      </w:pPr>
      <w:r>
        <w:fldChar w:fldCharType="begin"/>
      </w:r>
      <w:r>
        <w:instrText xml:space="preserve"> REF Ueberschrift_3_1 \h </w:instrText>
      </w:r>
      <w:r>
        <w:fldChar w:fldCharType="separate"/>
      </w:r>
      <w:sdt>
        <w:sdtPr>
          <w:rPr>
            <w:rStyle w:val="U2Zchn"/>
            <w:b/>
          </w:rPr>
          <w:alias w:val="Plattform/Informationssystem/Anwendung"/>
          <w:tag w:val="Plattform/Informationssystem/Anwendung"/>
          <w:id w:val="-1307624079"/>
          <w:lock w:val="sdtLocked"/>
          <w:placeholder>
            <w:docPart w:val="2562011CE9F841598A3F481C13AD7DDA"/>
          </w:placeholder>
          <w:showingPlcHdr/>
        </w:sdtPr>
        <w:sdtEndPr>
          <w:rPr>
            <w:rStyle w:val="Absatz-Standardschriftart"/>
          </w:rPr>
        </w:sdtEndPr>
        <w:sdtContent>
          <w:r w:rsidR="004D79D1" w:rsidRPr="000A0EFA">
            <w:rPr>
              <w:rStyle w:val="Platzhaltertext"/>
            </w:rPr>
            <w:t>Klicken oder tippen Sie hier, um Text einzugeben.</w:t>
          </w:r>
        </w:sdtContent>
      </w:sdt>
    </w:p>
    <w:p w14:paraId="0F441007" w14:textId="77777777" w:rsidR="002A7384" w:rsidRDefault="00B4542A" w:rsidP="00917CDE">
      <w:pPr>
        <w:pStyle w:val="U3"/>
        <w:numPr>
          <w:ilvl w:val="0"/>
          <w:numId w:val="28"/>
        </w:numPr>
      </w:pPr>
      <w:r>
        <w:fldChar w:fldCharType="end"/>
      </w:r>
      <w:r w:rsidR="00166CAF" w:rsidRPr="003C5805">
        <w:t>Risikobewertung</w:t>
      </w:r>
      <w:r w:rsidR="00C05A6A">
        <w:t xml:space="preserve"> und Eintrittswahrscheinlichkeit</w:t>
      </w:r>
    </w:p>
    <w:p w14:paraId="412796C3" w14:textId="77777777" w:rsidR="00917CDE" w:rsidRPr="00B90234" w:rsidRDefault="00917CDE" w:rsidP="005F7289">
      <w:pPr>
        <w:pStyle w:val="Textkrper"/>
        <w:numPr>
          <w:ilvl w:val="0"/>
          <w:numId w:val="29"/>
        </w:numPr>
        <w:spacing w:after="120"/>
        <w:ind w:left="714" w:hanging="357"/>
        <w:rPr>
          <w:sz w:val="18"/>
          <w:szCs w:val="18"/>
        </w:rPr>
      </w:pPr>
      <w:r w:rsidRPr="00B90234">
        <w:rPr>
          <w:sz w:val="18"/>
          <w:szCs w:val="18"/>
        </w:rPr>
        <w:t>Unten eingefügte Exceldatei «DSFA_Risikoanalyse.xlsx» öffnen</w:t>
      </w:r>
      <w:r w:rsidR="00156C18" w:rsidRPr="00B90234">
        <w:rPr>
          <w:sz w:val="18"/>
          <w:szCs w:val="18"/>
        </w:rPr>
        <w:t xml:space="preserve"> und Deckblatt ausfüllen.</w:t>
      </w:r>
    </w:p>
    <w:p w14:paraId="26CF95DA" w14:textId="77777777" w:rsidR="00917CDE" w:rsidRPr="00B90234" w:rsidRDefault="00F00699" w:rsidP="005F7289">
      <w:pPr>
        <w:pStyle w:val="Textkrper"/>
        <w:numPr>
          <w:ilvl w:val="0"/>
          <w:numId w:val="29"/>
        </w:numPr>
        <w:spacing w:after="120"/>
        <w:ind w:left="714" w:hanging="357"/>
        <w:rPr>
          <w:sz w:val="18"/>
          <w:szCs w:val="18"/>
        </w:rPr>
      </w:pPr>
      <w:r w:rsidRPr="00B90234">
        <w:rPr>
          <w:sz w:val="18"/>
          <w:szCs w:val="18"/>
        </w:rPr>
        <w:t xml:space="preserve">Unter Register «Risikobewertung» die </w:t>
      </w:r>
      <w:r w:rsidR="00917CDE" w:rsidRPr="00B90234">
        <w:rPr>
          <w:sz w:val="18"/>
          <w:szCs w:val="18"/>
        </w:rPr>
        <w:t xml:space="preserve">Eintrittswahrscheinlichkeit und Auswirkung der Risiken/Szenarien und pro Schutzziel </w:t>
      </w:r>
      <w:r w:rsidR="00D104EE" w:rsidRPr="00B90234">
        <w:rPr>
          <w:sz w:val="18"/>
          <w:szCs w:val="18"/>
        </w:rPr>
        <w:t xml:space="preserve">(Vertraulichkeit, Verfügbarkeit, Integrität und Nachvollziehbarkeit) </w:t>
      </w:r>
      <w:r w:rsidR="00917CDE" w:rsidRPr="00B90234">
        <w:rPr>
          <w:sz w:val="18"/>
          <w:szCs w:val="18"/>
        </w:rPr>
        <w:t>einstufen</w:t>
      </w:r>
      <w:r w:rsidR="00156C18" w:rsidRPr="00B90234">
        <w:rPr>
          <w:sz w:val="18"/>
          <w:szCs w:val="18"/>
        </w:rPr>
        <w:t>.</w:t>
      </w:r>
    </w:p>
    <w:p w14:paraId="04B48BF7" w14:textId="77777777" w:rsidR="00D104EE" w:rsidRPr="00B90234" w:rsidRDefault="005F7289" w:rsidP="005F7289">
      <w:pPr>
        <w:pStyle w:val="Textkrper"/>
        <w:numPr>
          <w:ilvl w:val="0"/>
          <w:numId w:val="29"/>
        </w:numPr>
        <w:spacing w:after="120"/>
        <w:ind w:left="714" w:hanging="357"/>
        <w:rPr>
          <w:sz w:val="18"/>
          <w:szCs w:val="18"/>
        </w:rPr>
      </w:pPr>
      <w:r w:rsidRPr="00B90234">
        <w:rPr>
          <w:sz w:val="18"/>
          <w:szCs w:val="18"/>
        </w:rPr>
        <w:t>Rot und gelbmarkierte Risiken mittels Massnahmen reduzieren. Diese sind im Register «Sicherheitsanforderungen» zu dokumentieren.</w:t>
      </w:r>
    </w:p>
    <w:p w14:paraId="1D6A25F3" w14:textId="77777777" w:rsidR="005F7289" w:rsidRPr="00B90234" w:rsidRDefault="005F7289" w:rsidP="005F7289">
      <w:pPr>
        <w:pStyle w:val="Textkrper"/>
        <w:numPr>
          <w:ilvl w:val="0"/>
          <w:numId w:val="29"/>
        </w:numPr>
        <w:spacing w:after="120"/>
        <w:ind w:left="714" w:hanging="357"/>
        <w:rPr>
          <w:sz w:val="18"/>
          <w:szCs w:val="18"/>
        </w:rPr>
      </w:pPr>
      <w:r w:rsidRPr="00B90234">
        <w:rPr>
          <w:sz w:val="18"/>
          <w:szCs w:val="18"/>
        </w:rPr>
        <w:t>Wirkung dieser Massnahmen auf das Risiko im Register «Restrisikobewertung» nachtragen und betroffene Eintrittswahrscheinlichkeit und Auswirkungen entsprechend anpassen.</w:t>
      </w:r>
    </w:p>
    <w:p w14:paraId="0C3E9CFE" w14:textId="77777777" w:rsidR="00917CDE" w:rsidRPr="00B90234" w:rsidRDefault="00917CDE" w:rsidP="005F7289">
      <w:pPr>
        <w:pStyle w:val="Textkrper"/>
        <w:numPr>
          <w:ilvl w:val="0"/>
          <w:numId w:val="29"/>
        </w:numPr>
        <w:spacing w:after="120"/>
        <w:ind w:left="714" w:hanging="357"/>
        <w:rPr>
          <w:sz w:val="18"/>
          <w:szCs w:val="18"/>
        </w:rPr>
      </w:pPr>
      <w:r w:rsidRPr="00B90234">
        <w:rPr>
          <w:sz w:val="18"/>
          <w:szCs w:val="18"/>
        </w:rPr>
        <w:t xml:space="preserve">Exceldatei </w:t>
      </w:r>
      <w:r w:rsidR="006A6C75" w:rsidRPr="00B90234">
        <w:rPr>
          <w:sz w:val="18"/>
          <w:szCs w:val="18"/>
        </w:rPr>
        <w:t xml:space="preserve">speichern und </w:t>
      </w:r>
      <w:r w:rsidRPr="00B90234">
        <w:rPr>
          <w:sz w:val="18"/>
          <w:szCs w:val="18"/>
        </w:rPr>
        <w:t>schliessen</w:t>
      </w:r>
      <w:r w:rsidR="006A6C75" w:rsidRPr="00B90234">
        <w:rPr>
          <w:sz w:val="18"/>
          <w:szCs w:val="18"/>
        </w:rPr>
        <w:t>,</w:t>
      </w:r>
      <w:r w:rsidRPr="00B90234">
        <w:rPr>
          <w:sz w:val="18"/>
          <w:szCs w:val="18"/>
        </w:rPr>
        <w:t xml:space="preserve"> weiter in diesem Dokument zu b) und die vorgesehenen Massnahmen der rot- und gelbmarkierten </w:t>
      </w:r>
      <w:r w:rsidR="005F7289" w:rsidRPr="00B90234">
        <w:rPr>
          <w:sz w:val="18"/>
          <w:szCs w:val="18"/>
        </w:rPr>
        <w:t>Restr</w:t>
      </w:r>
      <w:r w:rsidRPr="00B90234">
        <w:rPr>
          <w:sz w:val="18"/>
          <w:szCs w:val="18"/>
        </w:rPr>
        <w:t>isiken beschreiben</w:t>
      </w:r>
      <w:r w:rsidR="00156C18" w:rsidRPr="00B90234">
        <w:rPr>
          <w:sz w:val="18"/>
          <w:szCs w:val="18"/>
        </w:rPr>
        <w:t>.</w:t>
      </w:r>
    </w:p>
    <w:p w14:paraId="59197B36" w14:textId="77777777" w:rsidR="00D06F0E" w:rsidRPr="002F6D9E" w:rsidRDefault="00D06F0E" w:rsidP="003C5805">
      <w:pPr>
        <w:pStyle w:val="Textkrper"/>
        <w:rPr>
          <w:sz w:val="18"/>
          <w:szCs w:val="18"/>
        </w:rPr>
      </w:pPr>
    </w:p>
    <w:bookmarkStart w:id="2" w:name="_MON_1789379700"/>
    <w:bookmarkEnd w:id="2"/>
    <w:p w14:paraId="4198B6A3" w14:textId="77777777" w:rsidR="003C5805" w:rsidRDefault="007168A0" w:rsidP="003C5805">
      <w:pPr>
        <w:pStyle w:val="Textkrper"/>
      </w:pPr>
      <w:r>
        <w:object w:dxaOrig="1539" w:dyaOrig="997" w14:anchorId="16996EBF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25" type="#_x0000_t75" style="width:76.95pt;height:49.85pt" o:ole="">
            <v:imagedata r:id="rId13" o:title=""/>
          </v:shape>
          <o:OLEObject Type="Embed" ProgID="Excel.Sheet.12" ShapeID="_x0000_i1025" DrawAspect="Icon" ObjectID="_1789487726" r:id="rId14"/>
        </w:object>
      </w:r>
    </w:p>
    <w:p w14:paraId="1AA353E6" w14:textId="77777777" w:rsidR="00465AEB" w:rsidRDefault="00FC0B99" w:rsidP="00917CDE">
      <w:pPr>
        <w:pStyle w:val="U3"/>
        <w:numPr>
          <w:ilvl w:val="0"/>
          <w:numId w:val="28"/>
        </w:numPr>
      </w:pPr>
      <w:r>
        <w:lastRenderedPageBreak/>
        <w:t>V</w:t>
      </w:r>
      <w:r w:rsidR="00465AEB" w:rsidRPr="000B5566">
        <w:t xml:space="preserve">orgesehene </w:t>
      </w:r>
      <w:r w:rsidR="00465AEB" w:rsidRPr="00CF585B">
        <w:t>Massnahmen</w:t>
      </w:r>
      <w:r w:rsidR="00D104EE">
        <w:t xml:space="preserve"> </w:t>
      </w:r>
      <w:r w:rsidR="00D104EE" w:rsidRPr="00B90234">
        <w:t>nach Restrisikobewertung</w:t>
      </w:r>
    </w:p>
    <w:sdt>
      <w:sdtPr>
        <w:rPr>
          <w:lang w:eastAsia="de-CH"/>
        </w:rPr>
        <w:alias w:val="Beschreibung vorgesehene Massnahmen"/>
        <w:tag w:val="Vorgesehene Massnahmen beschreiben"/>
        <w:id w:val="-898979582"/>
        <w:placeholder>
          <w:docPart w:val="B1C91776C7E8464CA02393F00A2EE6EC"/>
        </w:placeholder>
        <w:showingPlcHdr/>
      </w:sdtPr>
      <w:sdtEndPr/>
      <w:sdtContent>
        <w:p w14:paraId="06D65961" w14:textId="77777777" w:rsidR="002E0801" w:rsidRDefault="00D875CB" w:rsidP="003C5805">
          <w:pPr>
            <w:pStyle w:val="Textkrper"/>
            <w:rPr>
              <w:lang w:eastAsia="de-CH"/>
            </w:rPr>
          </w:pPr>
          <w:r w:rsidRPr="000A0EFA">
            <w:rPr>
              <w:rStyle w:val="Platzhaltertext"/>
            </w:rPr>
            <w:t>Klicken oder tippen Sie hier, um Text einzugeben.</w:t>
          </w:r>
        </w:p>
      </w:sdtContent>
    </w:sdt>
    <w:p w14:paraId="682F81E7" w14:textId="77777777" w:rsidR="00D104EE" w:rsidRDefault="00D104EE" w:rsidP="00D104EE">
      <w:pPr>
        <w:pStyle w:val="Textkrper"/>
      </w:pPr>
    </w:p>
    <w:p w14:paraId="01976672" w14:textId="77777777" w:rsidR="00D104EE" w:rsidRDefault="00D104EE" w:rsidP="00D104EE">
      <w:pPr>
        <w:pStyle w:val="Textkrper"/>
      </w:pPr>
    </w:p>
    <w:p w14:paraId="2841C9A1" w14:textId="77777777" w:rsidR="00C77F0D" w:rsidRPr="00BB2C31" w:rsidRDefault="00C77F0D" w:rsidP="00466062">
      <w:pPr>
        <w:pStyle w:val="U1"/>
      </w:pPr>
      <w:r w:rsidRPr="00BB2C31">
        <w:t>Konsultation</w:t>
      </w:r>
      <w:r w:rsidR="00477E5B" w:rsidRPr="00BB2C31">
        <w:t xml:space="preserve"> Datenschutzberater / EDÖB </w:t>
      </w:r>
    </w:p>
    <w:p w14:paraId="7EE0F163" w14:textId="77777777" w:rsidR="001822A7" w:rsidRPr="00C64B00" w:rsidRDefault="0069204A" w:rsidP="003C5805">
      <w:pPr>
        <w:pStyle w:val="Textkrper"/>
      </w:pPr>
      <w:r w:rsidRPr="00BB2C31">
        <w:t>Ergibt sich aus der DSFA, dass die Datenbearbeitung trotz der umgesetzten oder vorgesehenen Massnahmen ein hohes Risiko für die betroffenen Personen zur Folge hat, so muss der Datenschutz</w:t>
      </w:r>
      <w:r w:rsidR="00BB2C31">
        <w:t>-</w:t>
      </w:r>
      <w:r w:rsidRPr="00BB2C31">
        <w:t>berater und schliesslich der EDÖB konsultiert werden (vgl. Art. 10 und Art. 23 DSG).</w:t>
      </w:r>
    </w:p>
    <w:sectPr w:rsidR="001822A7" w:rsidRPr="00C64B00" w:rsidSect="00B90234">
      <w:headerReference w:type="even" r:id="rId15"/>
      <w:headerReference w:type="default" r:id="rId16"/>
      <w:footerReference w:type="default" r:id="rId17"/>
      <w:headerReference w:type="first" r:id="rId18"/>
      <w:footerReference w:type="first" r:id="rId19"/>
      <w:pgSz w:w="11906" w:h="16838" w:code="9"/>
      <w:pgMar w:top="1191" w:right="1077" w:bottom="907" w:left="1701" w:header="680" w:footer="65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4D1FD1C7" w14:textId="77777777" w:rsidR="004D79D1" w:rsidRDefault="004D79D1">
      <w:pPr>
        <w:spacing w:after="0" w:line="240" w:lineRule="auto"/>
      </w:pPr>
      <w:r>
        <w:separator/>
      </w:r>
    </w:p>
  </w:endnote>
  <w:endnote w:type="continuationSeparator" w:id="0">
    <w:p w14:paraId="4CE076CD" w14:textId="77777777" w:rsidR="004D79D1" w:rsidRDefault="004D79D1">
      <w:pPr>
        <w:spacing w:after="0" w:line="240" w:lineRule="auto"/>
      </w:pPr>
      <w:r>
        <w:continuationSeparator/>
      </w:r>
    </w:p>
  </w:endnote>
  <w:endnote w:type="continuationNotice" w:id="1">
    <w:p w14:paraId="12493854" w14:textId="77777777" w:rsidR="004D79D1" w:rsidRDefault="004D79D1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B2B406E" w14:textId="77777777" w:rsidR="001822A7" w:rsidRPr="00B90234" w:rsidRDefault="00B90234" w:rsidP="00B90234">
    <w:pPr>
      <w:pStyle w:val="Fuzeile"/>
      <w:spacing w:before="120"/>
      <w:rPr>
        <w:sz w:val="22"/>
        <w:szCs w:val="22"/>
      </w:rPr>
    </w:pPr>
    <w:r>
      <w:tab/>
    </w:r>
    <w:r>
      <w:tab/>
    </w:r>
    <w:r w:rsidRPr="00B90234">
      <w:rPr>
        <w:sz w:val="22"/>
        <w:szCs w:val="22"/>
      </w:rPr>
      <w:fldChar w:fldCharType="begin"/>
    </w:r>
    <w:r w:rsidRPr="00B90234">
      <w:rPr>
        <w:sz w:val="22"/>
        <w:szCs w:val="22"/>
      </w:rPr>
      <w:instrText>PAGE   \* MERGEFORMAT</w:instrText>
    </w:r>
    <w:r w:rsidRPr="00B90234">
      <w:rPr>
        <w:sz w:val="22"/>
        <w:szCs w:val="22"/>
      </w:rPr>
      <w:fldChar w:fldCharType="separate"/>
    </w:r>
    <w:r w:rsidRPr="00B90234">
      <w:rPr>
        <w:sz w:val="22"/>
        <w:szCs w:val="22"/>
        <w:lang w:val="de-DE"/>
      </w:rPr>
      <w:t>1</w:t>
    </w:r>
    <w:r w:rsidRPr="00B90234">
      <w:rPr>
        <w:sz w:val="22"/>
        <w:szCs w:val="22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FEB8FD" w14:textId="77777777" w:rsidR="00B90234" w:rsidRPr="00B90234" w:rsidRDefault="00B90234" w:rsidP="00B90234">
    <w:pPr>
      <w:pStyle w:val="Fuzeile"/>
      <w:spacing w:before="120"/>
      <w:rPr>
        <w:sz w:val="22"/>
        <w:szCs w:val="22"/>
      </w:rPr>
    </w:pPr>
    <w:r>
      <w:tab/>
    </w:r>
    <w:r>
      <w:tab/>
    </w:r>
    <w:r w:rsidRPr="00B90234">
      <w:rPr>
        <w:sz w:val="22"/>
        <w:szCs w:val="22"/>
      </w:rPr>
      <w:fldChar w:fldCharType="begin"/>
    </w:r>
    <w:r w:rsidRPr="00B90234">
      <w:rPr>
        <w:sz w:val="22"/>
        <w:szCs w:val="22"/>
      </w:rPr>
      <w:instrText>PAGE   \* MERGEFORMAT</w:instrText>
    </w:r>
    <w:r w:rsidRPr="00B90234">
      <w:rPr>
        <w:sz w:val="22"/>
        <w:szCs w:val="22"/>
      </w:rPr>
      <w:fldChar w:fldCharType="separate"/>
    </w:r>
    <w:r w:rsidRPr="00B90234">
      <w:rPr>
        <w:sz w:val="22"/>
        <w:szCs w:val="22"/>
      </w:rPr>
      <w:t>2</w:t>
    </w:r>
    <w:r w:rsidRPr="00B90234">
      <w:rPr>
        <w:sz w:val="22"/>
        <w:szCs w:val="22"/>
      </w:rPr>
      <w:fldChar w:fldCharType="end"/>
    </w:r>
  </w:p>
  <w:p w14:paraId="470B704A" w14:textId="77777777" w:rsidR="00B90234" w:rsidRDefault="00B90234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73A565A" w14:textId="77777777" w:rsidR="004D79D1" w:rsidRDefault="004D79D1">
      <w:pPr>
        <w:spacing w:after="0" w:line="240" w:lineRule="auto"/>
      </w:pPr>
      <w:r>
        <w:separator/>
      </w:r>
    </w:p>
  </w:footnote>
  <w:footnote w:type="continuationSeparator" w:id="0">
    <w:p w14:paraId="51C85FB6" w14:textId="77777777" w:rsidR="004D79D1" w:rsidRDefault="004D79D1">
      <w:pPr>
        <w:spacing w:after="0" w:line="240" w:lineRule="auto"/>
      </w:pPr>
      <w:r>
        <w:continuationSeparator/>
      </w:r>
    </w:p>
  </w:footnote>
  <w:footnote w:type="continuationNotice" w:id="1">
    <w:p w14:paraId="7572248A" w14:textId="77777777" w:rsidR="004D79D1" w:rsidRDefault="004D79D1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688F962" w14:textId="77777777" w:rsidR="001822A7" w:rsidRDefault="004D79D1">
    <w:pPr>
      <w:pStyle w:val="Kopfzeile"/>
    </w:pPr>
    <w:r>
      <w:pict w14:anchorId="33275CF6">
        <v:group id="RubiconCorrNoOriginal_6" o:spid="_x0000_s2068" editas="canvas" style="position:absolute;margin-left:0;margin-top:0;width:453.6pt;height:528.65pt;z-index:-251658232;mso-position-horizontal:center;mso-position-horizontal-relative:page;mso-position-vertical:center;mso-position-vertical-relative:page" coordorigin="2357,3087" coordsize="7200,8391">
          <o:lock v:ext="edit" aspectratio="t"/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RubiconCorrNoOriginal_7" o:spid="_x0000_s2072" type="#_x0000_t75" alt="[Correspondence.Watermark.NoOriginal]" style="position:absolute;left:2357;top:3087;width:7200;height:8391;visibility:hidden" o:preferrelative="f">
            <v:fill o:detectmouseclick="t"/>
            <v:path o:extrusionok="t" o:connecttype="none"/>
            <o:lock v:ext="edit" text="t"/>
          </v:shape>
          <v:group id="RubiconCorrNoOriginal_8" o:spid="_x0000_s2069" style="position:absolute;left:2507;top:5384;width:6899;height:3041;rotation:315;mso-position-horizontal:center;mso-position-horizontal-relative:page;mso-position-vertical:center;mso-position-vertical-relative:page" coordorigin="1606,6586" coordsize="8693,3832">
            <v:shapetype id="_x0000_t136" coordsize="21600,21600" o:spt="136" adj="10800" path="m@7,l@8,m@5,21600l@6,21600e">
              <v:formulas>
                <v:f eqn="sum #0 0 10800"/>
                <v:f eqn="prod #0 2 1"/>
                <v:f eqn="sum 21600 0 @1"/>
                <v:f eqn="sum 0 0 @2"/>
                <v:f eqn="sum 21600 0 @3"/>
                <v:f eqn="if @0 @3 0"/>
                <v:f eqn="if @0 21600 @1"/>
                <v:f eqn="if @0 0 @2"/>
                <v:f eqn="if @0 @4 21600"/>
                <v:f eqn="mid @5 @6"/>
                <v:f eqn="mid @8 @5"/>
                <v:f eqn="mid @7 @8"/>
                <v:f eqn="mid @6 @7"/>
                <v:f eqn="sum @6 0 @5"/>
              </v:formulas>
              <v:path textpathok="t" o:connecttype="custom" o:connectlocs="@9,0;@10,10800;@11,21600;@12,10800" o:connectangles="270,180,90,0"/>
              <v:textpath on="t" fitshape="t"/>
              <v:handles>
                <v:h position="#0,bottomRight" xrange="6629,14971"/>
              </v:handles>
              <o:lock v:ext="edit" text="t" shapetype="t"/>
            </v:shapetype>
            <v:shape id="RubiconCorrNoOriginal_9" o:spid="_x0000_s2071" type="#_x0000_t136" alt="[Correspondence.Watermark.NoOriginal]" style="position:absolute;left:3761;top:6586;width:4383;height:2018;visibility:hidden;mso-position-horizontal:center;mso-position-horizontal-relative:page;mso-position-vertical-relative:page" o:allowincell="f" fillcolor="silver" stroked="f">
              <v:textpath style="font-family:&quot;Arial Black&quot;;font-size:60pt" string="KEIN"/>
            </v:shape>
            <v:shape id="RubiconCorrNoOriginal_10" o:spid="_x0000_s2070" type="#_x0000_t136" alt="[Correspondence.Watermark.NoOriginal]" style="position:absolute;left:1606;top:8412;width:8693;height:2006;visibility:hidden;mso-position-horizontal:center;mso-position-horizontal-relative:page;mso-position-vertical-relative:page" o:allowincell="f" fillcolor="silver" stroked="f">
              <v:textpath style="font-family:&quot;Arial Black&quot;;font-size:60pt" string="ORIGINAL"/>
              <o:lock v:ext="edit" aspectratio="t"/>
            </v:shape>
          </v:group>
          <w10:wrap anchorx="page" anchory="page"/>
        </v:group>
      </w:pict>
    </w:r>
    <w:r>
      <w:pict w14:anchorId="08260DB5">
        <v:shape id="RubiconCorrDraft_2" o:spid="_x0000_s2067" type="#_x0000_t136" alt="[Correspondence.Watermark.Draft]" style="position:absolute;margin-left:0;margin-top:0;width:478.55pt;height:130.5pt;rotation:315;z-index:-251658231;visibility:hidden;mso-position-horizontal:center;mso-position-horizontal-relative:page;mso-position-vertical:center;mso-position-vertical-relative:page" o:allowincell="f" fillcolor="silver" stroked="f">
          <v:textpath style="font-family:&quot;Arial Black&quot;;font-size:60pt" string="ENTWURF"/>
          <w10:wrap anchorx="page" anchory="page"/>
        </v:shape>
      </w:pict>
    </w:r>
    <w:r>
      <w:pict w14:anchorId="36E87F0B">
        <v:shape id="RubiconCorrCopy_2" o:spid="_x0000_s2066" type="#_x0000_t136" alt="[Correspondence.Watermark.Copy]" style="position:absolute;margin-left:0;margin-top:0;width:410.2pt;height:175.8pt;rotation:315;z-index:-251658230;visibility:hidden;mso-position-horizontal:center;mso-position-horizontal-relative:page;mso-position-vertical:center;mso-position-vertical-relative:page" o:allowincell="f" fillcolor="silver" stroked="f">
          <v:textpath style="font-family:&quot;Arial Black&quot;;font-size:80pt" string="KOPIE"/>
          <w10:wrap anchorx="page" anchory="page"/>
        </v:shape>
      </w:pict>
    </w:r>
    <w:r>
      <w:pict w14:anchorId="105E9BDF">
        <v:shape id="RubiconCorrArchive_2" o:spid="_x0000_s2065" type="#_x0000_t136" alt="[Correspondence.Watermark.Archive]" style="position:absolute;margin-left:0;margin-top:0;width:471.05pt;height:128.45pt;rotation:315;z-index:-251658229;visibility:hidden;mso-position-horizontal:center;mso-position-horizontal-relative:page;mso-position-vertical:center;mso-position-vertical-relative:page" o:allowincell="f" fillcolor="silver" stroked="f">
          <v:textpath style="font-family:&quot;Arial Black&quot;;font-size:60pt" string="ARCHIV"/>
          <w10:wrap anchorx="page" anchory="page"/>
        </v:shape>
      </w:pic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4F44E47" w14:textId="77777777" w:rsidR="001822A7" w:rsidRDefault="004D79D1">
    <w:pPr>
      <w:pStyle w:val="T1z2"/>
    </w:pPr>
    <w:r>
      <w:pict w14:anchorId="188E6972">
        <v:group id="RubiconCorrNoOriginal_1" o:spid="_x0000_s2060" editas="canvas" style="position:absolute;margin-left:0;margin-top:0;width:453.6pt;height:528.65pt;z-index:-251658228;mso-position-horizontal:center;mso-position-horizontal-relative:page;mso-position-vertical:center;mso-position-vertical-relative:page" coordorigin="2357,3087" coordsize="7200,8391">
          <o:lock v:ext="edit" aspectratio="t"/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RubiconCorrNoOriginal_2" o:spid="_x0000_s2064" type="#_x0000_t75" alt="[Correspondence.Watermark.NoOriginal]" style="position:absolute;left:2357;top:3087;width:7200;height:8391;visibility:hidden" o:preferrelative="f">
            <v:fill o:detectmouseclick="t"/>
            <v:path o:extrusionok="t" o:connecttype="none"/>
            <o:lock v:ext="edit" text="t"/>
          </v:shape>
          <v:group id="RubiconCorrNoOriginal_3" o:spid="_x0000_s2061" style="position:absolute;left:2507;top:5384;width:6899;height:3041;rotation:315;mso-position-horizontal:center;mso-position-horizontal-relative:page;mso-position-vertical:center;mso-position-vertical-relative:page" coordorigin="1606,6586" coordsize="8693,3832">
            <v:shapetype id="_x0000_t136" coordsize="21600,21600" o:spt="136" adj="10800" path="m@7,l@8,m@5,21600l@6,21600e">
              <v:formulas>
                <v:f eqn="sum #0 0 10800"/>
                <v:f eqn="prod #0 2 1"/>
                <v:f eqn="sum 21600 0 @1"/>
                <v:f eqn="sum 0 0 @2"/>
                <v:f eqn="sum 21600 0 @3"/>
                <v:f eqn="if @0 @3 0"/>
                <v:f eqn="if @0 21600 @1"/>
                <v:f eqn="if @0 0 @2"/>
                <v:f eqn="if @0 @4 21600"/>
                <v:f eqn="mid @5 @6"/>
                <v:f eqn="mid @8 @5"/>
                <v:f eqn="mid @7 @8"/>
                <v:f eqn="mid @6 @7"/>
                <v:f eqn="sum @6 0 @5"/>
              </v:formulas>
              <v:path textpathok="t" o:connecttype="custom" o:connectlocs="@9,0;@10,10800;@11,21600;@12,10800" o:connectangles="270,180,90,0"/>
              <v:textpath on="t" fitshape="t"/>
              <v:handles>
                <v:h position="#0,bottomRight" xrange="6629,14971"/>
              </v:handles>
              <o:lock v:ext="edit" text="t" shapetype="t"/>
            </v:shapetype>
            <v:shape id="RubiconCorrNoOriginal_4" o:spid="_x0000_s2063" type="#_x0000_t136" alt="[Correspondence.Watermark.NoOriginal]" style="position:absolute;left:3761;top:6586;width:4383;height:2018;visibility:hidden;mso-position-horizontal:center;mso-position-horizontal-relative:page;mso-position-vertical-relative:page" o:allowincell="f" fillcolor="silver" stroked="f">
              <v:textpath style="font-family:&quot;Arial Black&quot;;font-size:60pt" string="KEIN"/>
            </v:shape>
            <v:shape id="RubiconCorrNoOriginal_5" o:spid="_x0000_s2062" type="#_x0000_t136" alt="[Correspondence.Watermark.NoOriginal]" style="position:absolute;left:1606;top:8412;width:8693;height:2006;visibility:hidden;mso-position-horizontal:center;mso-position-horizontal-relative:page;mso-position-vertical-relative:page" o:allowincell="f" fillcolor="silver" stroked="f">
              <v:textpath style="font-family:&quot;Arial Black&quot;;font-size:60pt" string="ORIGINAL"/>
              <o:lock v:ext="edit" aspectratio="t"/>
            </v:shape>
          </v:group>
          <w10:wrap anchorx="page" anchory="page"/>
        </v:group>
      </w:pict>
    </w:r>
    <w:r>
      <w:pict w14:anchorId="2A6FED11">
        <v:shape id="RubiconCorrDraft_1" o:spid="_x0000_s2059" type="#_x0000_t136" alt="[Correspondence.Watermark.Draft]" style="position:absolute;margin-left:0;margin-top:0;width:478.55pt;height:130.5pt;rotation:315;z-index:-251658227;visibility:hidden;mso-position-horizontal:center;mso-position-horizontal-relative:page;mso-position-vertical:center;mso-position-vertical-relative:page" o:allowincell="f" fillcolor="silver" stroked="f">
          <v:textpath style="font-family:&quot;Arial Black&quot;;font-size:60pt" string="ENTWURF"/>
          <w10:wrap anchorx="page" anchory="page"/>
        </v:shape>
      </w:pict>
    </w:r>
    <w:r>
      <w:pict w14:anchorId="22E676ED">
        <v:shape id="RubiconCorrCopy_1" o:spid="_x0000_s2058" type="#_x0000_t136" alt="[Correspondence.Watermark.Copy]" style="position:absolute;margin-left:0;margin-top:0;width:410.2pt;height:175.8pt;rotation:315;z-index:-251658226;visibility:hidden;mso-position-horizontal:center;mso-position-horizontal-relative:page;mso-position-vertical:center;mso-position-vertical-relative:page" o:allowincell="f" fillcolor="silver" stroked="f">
          <v:textpath style="font-family:&quot;Arial Black&quot;;font-size:80pt" string="KOPIE"/>
          <w10:wrap anchorx="page" anchory="page"/>
        </v:shape>
      </w:pict>
    </w:r>
    <w:r>
      <w:pict w14:anchorId="7E6D1C17">
        <v:shape id="RubiconCorrArchive_1" o:spid="_x0000_s2057" type="#_x0000_t136" alt="[Correspondence.Watermark.Archive]" style="position:absolute;margin-left:0;margin-top:0;width:471.05pt;height:128.45pt;rotation:315;z-index:-251658225;visibility:hidden;mso-position-horizontal:center;mso-position-horizontal-relative:page;mso-position-vertical:center;mso-position-vertical-relative:page" o:allowincell="f" fillcolor="silver" stroked="f">
          <v:textpath style="font-family:&quot;Arial Black&quot;;font-size:60pt" string="ARCHIV"/>
          <w10:wrap anchorx="page" anchory="page"/>
        </v:shape>
      </w:pict>
    </w:r>
    <w:r w:rsidR="00320F9D">
      <w:rPr>
        <w:noProof/>
        <w:lang w:eastAsia="de-CH"/>
      </w:rPr>
      <mc:AlternateContent>
        <mc:Choice Requires="wps">
          <w:drawing>
            <wp:anchor distT="45720" distB="45720" distL="114300" distR="114300" simplePos="0" relativeHeight="251658247" behindDoc="0" locked="1" layoutInCell="1" allowOverlap="1" wp14:anchorId="3ADB8ED3" wp14:editId="140300DC">
              <wp:simplePos x="0" y="0"/>
              <wp:positionH relativeFrom="margin">
                <wp:posOffset>0</wp:posOffset>
              </wp:positionH>
              <wp:positionV relativeFrom="page">
                <wp:posOffset>431800</wp:posOffset>
              </wp:positionV>
              <wp:extent cx="441608" cy="262800"/>
              <wp:effectExtent l="0" t="0" r="13970" b="0"/>
              <wp:wrapNone/>
              <wp:docPr id="9" name="Textfeld 9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spect="1" noChangeArrowheads="1"/>
                    </wps:cNvSpPr>
                    <wps:spPr bwMode="auto">
                      <a:xfrm>
                        <a:off x="0" y="0"/>
                        <a:ext cx="441608" cy="2628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067B261E" w14:textId="41C4FF40" w:rsidR="001822A7" w:rsidRDefault="00320F9D">
                          <w:pPr>
                            <w:pStyle w:val="Text10"/>
                            <w:spacing w:after="260"/>
                            <w:jc w:val="right"/>
                            <w:rPr>
                              <w:b/>
                            </w:rPr>
                          </w:pPr>
                          <w:r>
                            <w:rPr>
                              <w:b/>
                            </w:rPr>
                            <w:fldChar w:fldCharType="begin"/>
                          </w:r>
                          <w:r>
                            <w:rPr>
                              <w:b/>
                            </w:rPr>
                            <w:instrText xml:space="preserve"> IF "</w:instrText>
                          </w:r>
                          <w:fldSimple w:instr=" DOCVARIABLE  &quot;VLM:Dokument.Klassifizierung.Dokument&quot;  \* MERGEFORMAT " w:fldLock="1">
                            <w:r>
                              <w:rPr>
                                <w:b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b/>
                            </w:rPr>
                            <w:instrText>" &lt;&gt; "</w:instrText>
                          </w:r>
                          <w:r>
                            <w:rPr>
                              <w:rFonts w:ascii="Tahoma" w:hAnsi="Tahoma" w:cs="Tahoma"/>
                              <w:b/>
                            </w:rPr>
                            <w:instrText>﻿</w:instrText>
                          </w:r>
                          <w:r>
                            <w:rPr>
                              <w:b/>
                            </w:rPr>
                            <w:instrText xml:space="preserve">" </w:instrText>
                          </w:r>
                          <w:r>
                            <w:rPr>
                              <w:b/>
                            </w:rPr>
                            <w:fldChar w:fldCharType="begin"/>
                          </w:r>
                          <w:r>
                            <w:rPr>
                              <w:b/>
                            </w:rPr>
                            <w:instrText xml:space="preserve"> IF "</w:instrText>
                          </w:r>
                          <w:fldSimple w:instr=" DOCVARIABLE  &quot;VLM:Dokument.Klassifizierung.Beilagen&quot;  \* MERGEFORMAT " w:fldLock="1">
                            <w:r>
                              <w:rPr>
                                <w:b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b/>
                            </w:rPr>
                            <w:instrText>" &lt;&gt; "</w:instrText>
                          </w:r>
                          <w:r>
                            <w:rPr>
                              <w:rFonts w:ascii="Tahoma" w:hAnsi="Tahoma" w:cs="Tahoma"/>
                              <w:b/>
                            </w:rPr>
                            <w:instrText>﻿</w:instrText>
                          </w:r>
                          <w:r>
                            <w:rPr>
                              <w:b/>
                            </w:rPr>
                            <w:instrText>" "</w:instrText>
                          </w:r>
                          <w:fldSimple w:instr=" DOCVARIABLE  &quot;VLM:Dokument.Klassifizierung.Dokument&quot;  \* MERGEFORMAT " w:fldLock="1">
                            <w:r>
                              <w:rPr>
                                <w:b/>
                                <w:caps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b/>
                            </w:rPr>
                            <w:instrText xml:space="preserve">, Beilage(n): </w:instrText>
                          </w:r>
                          <w:fldSimple w:instr=" DOCVARIABLE  &quot;VLM:Dokument.Klassifizierung.Beilagen&quot;  \* MERGEFORMAT " w:fldLock="1">
                            <w:r>
                              <w:rPr>
                                <w:b/>
                                <w:caps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b/>
                            </w:rPr>
                            <w:instrText>" "</w:instrText>
                          </w:r>
                          <w:fldSimple w:instr=" DOCVARIABLE  &quot;VLM:Dokument.Klassifizierung.Dokument&quot;  \* MERGEFORMAT " w:fldLock="1">
                            <w:r>
                              <w:rPr>
                                <w:b/>
                                <w:caps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b/>
                            </w:rPr>
                            <w:instrText xml:space="preserve">" </w:instrText>
                          </w:r>
                          <w:r>
                            <w:rPr>
                              <w:b/>
                            </w:rPr>
                            <w:fldChar w:fldCharType="separate"/>
                          </w:r>
                          <w:r>
                            <w:rPr>
                              <w:b/>
                              <w:caps/>
                            </w:rPr>
                            <w:instrText>﻿</w:instrText>
                          </w:r>
                          <w:r>
                            <w:rPr>
                              <w:b/>
                            </w:rPr>
                            <w:fldChar w:fldCharType="end"/>
                          </w:r>
                          <w:r>
                            <w:rPr>
                              <w:b/>
                            </w:rPr>
                            <w:instrText xml:space="preserve"> </w:instrText>
                          </w:r>
                          <w:r>
                            <w:rPr>
                              <w:b/>
                            </w:rPr>
                            <w:fldChar w:fldCharType="begin"/>
                          </w:r>
                          <w:r>
                            <w:rPr>
                              <w:b/>
                            </w:rPr>
                            <w:instrText xml:space="preserve"> IF "</w:instrText>
                          </w:r>
                          <w:fldSimple w:instr=" DOCVARIABLE  &quot;VLM:Dokument.Klassifizierung.Beilagen&quot;  \* MERGEFORMAT " w:fldLock="1">
                            <w:r>
                              <w:rPr>
                                <w:b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b/>
                            </w:rPr>
                            <w:instrText>" &lt;&gt; "</w:instrText>
                          </w:r>
                          <w:r>
                            <w:rPr>
                              <w:rFonts w:ascii="Tahoma" w:hAnsi="Tahoma" w:cs="Tahoma"/>
                              <w:b/>
                            </w:rPr>
                            <w:instrText>﻿</w:instrText>
                          </w:r>
                          <w:r>
                            <w:rPr>
                              <w:b/>
                            </w:rPr>
                            <w:instrText xml:space="preserve">" "Beilage(n): </w:instrText>
                          </w:r>
                          <w:fldSimple w:instr=" DOCVARIABLE  &quot;VLM:Dokument.Klassifizierung.Beilagen&quot;  \* MERGEFORMAT " w:fldLock="1">
                            <w:r>
                              <w:rPr>
                                <w:b/>
                                <w:caps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b/>
                            </w:rPr>
                            <w:instrText xml:space="preserve">" "" </w:instrText>
                          </w:r>
                          <w:r>
                            <w:rPr>
                              <w:b/>
                            </w:rPr>
                            <w:fldChar w:fldCharType="end"/>
                          </w:r>
                          <w:r>
                            <w:rPr>
                              <w:b/>
                            </w:rPr>
                            <w:instrText xml:space="preserve"> </w:instrText>
                          </w:r>
                          <w:r>
                            <w:rPr>
                              <w:b/>
                            </w:rPr>
                            <w:fldChar w:fldCharType="end"/>
                          </w:r>
                        </w:p>
                      </w:txbxContent>
                    </wps:txbx>
                    <wps:bodyPr rot="0" vert="horz" wrap="square" lIns="0" tIns="0" rIns="0" bIns="0" anchor="t" anchorCtr="0">
                      <a:spAutoFit/>
                    </wps:bodyPr>
                  </wps:wsp>
                </a:graphicData>
              </a:graphic>
              <wp14:sizeRelH relativeFrom="margin">
                <wp14:pctWidth>100000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3ADB8ED3" id="_x0000_t202" coordsize="21600,21600" o:spt="202" path="m,l,21600r21600,l21600,xe">
              <v:stroke joinstyle="miter"/>
              <v:path gradientshapeok="t" o:connecttype="rect"/>
            </v:shapetype>
            <v:shape id="Textfeld 9" o:spid="_x0000_s1026" type="#_x0000_t202" style="position:absolute;margin-left:0;margin-top:34pt;width:34.75pt;height:20.7pt;z-index:251658247;visibility:visible;mso-wrap-style:square;mso-width-percent:1000;mso-height-percent:0;mso-wrap-distance-left:9pt;mso-wrap-distance-top:3.6pt;mso-wrap-distance-right:9pt;mso-wrap-distance-bottom:3.6pt;mso-position-horizontal:absolute;mso-position-horizontal-relative:margin;mso-position-vertical:absolute;mso-position-vertical-relative:page;mso-width-percent:100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wVwRCAIAAPQDAAAOAAAAZHJzL2Uyb0RvYy54bWysU8tu2zAQvBfoPxC815KNxEgEy0Ga1EWB&#10;9AEk/YA1RVlESS5L0pbcr++S8gvtLYgOxIpLzu7MDhd3g9FsJ31QaGs+nZScSSuwUXZT858vqw83&#10;nIUItgGNVtZ8LwO/W75/t+hdJWfYoW6kZwRiQ9W7mncxuqooguikgTBBJy0lW/QGIv36TdF46And&#10;6GJWlvOiR984j0KGQLuPY5IvM37bShG/t22QkemaU28xrz6v67QWywVUGw+uU+LQBryiCwPKUtET&#10;1CNEYFuv/oMySngM2MaJQFNg2yohMwdiMy3/YfPcgZOZC4kT3Emm8Haw4tvuh2eqqfktZxYMjehF&#10;DrGVumG3SZ3ehYoOPTs6FoePONCUM9PgnlD8CsziQwd2I++DI7VT9rzlPfadhIYaniaw4gJthA4J&#10;d91/xYYqwzZixh5ab5KapA+jgjS4/WlY1B0TtHl1NZ2X5C5Bqdl8dlPmYRZQHS87H+JniYaloOae&#10;usvgsHsKMTUD1fFIqmVxpbTOftCW9STI9ew6X7jIGBXJrlqZmlNB+kYDJY6fbJMvR1B6jKmAtgfS&#10;iefIOA7rgQ4mJdbY7Im+x9GW9Iwo6ND/4awnS9Y8/N6Cl5zpL5YkTP49Bv4YrI8BWEFXax45G8OH&#10;mH2euAV3T9KuVKZ9rnzojayV1Tg8g+Tdy/986vxYl38BAAD//wMAUEsDBBQABgAIAAAAIQBxeT/Q&#10;3AAAAAYBAAAPAAAAZHJzL2Rvd25yZXYueG1sTI/NTsMwEITvSLyDtUjcqMNf5IY4FUKgIiEOpKhn&#10;J94mUeN1FLtJeHuWEz2NVjOa+TbfLK4XE46h86ThdpWAQKq97ajR8L17u1EgQjRkTe8JNfxggE1x&#10;eZGbzPqZvnAqYyO4hEJmNLQxDpmUoW7RmbDyAxJ7Bz86E/kcG2lHM3O56+VdkqTSmY54oTUDvrRY&#10;H8uT0/BxH/dKqc/+fbfdzvtlKl9tVWp9fbU8P4GIuMT/MPzhMzoUzFT5E9kgeg38SNSQKlZ20/Uj&#10;iIpTyfoBZJHLc/ziFwAA//8DAFBLAQItABQABgAIAAAAIQC2gziS/gAAAOEBAAATAAAAAAAAAAAA&#10;AAAAAAAAAABbQ29udGVudF9UeXBlc10ueG1sUEsBAi0AFAAGAAgAAAAhADj9If/WAAAAlAEAAAsA&#10;AAAAAAAAAAAAAAAALwEAAF9yZWxzLy5yZWxzUEsBAi0AFAAGAAgAAAAhAInBXBEIAgAA9AMAAA4A&#10;AAAAAAAAAAAAAAAALgIAAGRycy9lMm9Eb2MueG1sUEsBAi0AFAAGAAgAAAAhAHF5P9DcAAAABgEA&#10;AA8AAAAAAAAAAAAAAAAAYgQAAGRycy9kb3ducmV2LnhtbFBLBQYAAAAABAAEAPMAAABrBQAAAAA=&#10;" filled="f" stroked="f">
              <o:lock v:ext="edit" aspectratio="t"/>
              <v:textbox style="mso-fit-shape-to-text:t" inset="0,0,0,0">
                <w:txbxContent>
                  <w:p w14:paraId="067B261E" w14:textId="41C4FF40" w:rsidR="001822A7" w:rsidRDefault="00320F9D">
                    <w:pPr>
                      <w:pStyle w:val="Text10"/>
                      <w:spacing w:after="260"/>
                      <w:jc w:val="right"/>
                      <w:rPr>
                        <w:b/>
                      </w:rPr>
                    </w:pPr>
                    <w:r>
                      <w:rPr>
                        <w:b/>
                      </w:rPr>
                      <w:fldChar w:fldCharType="begin"/>
                    </w:r>
                    <w:r>
                      <w:rPr>
                        <w:b/>
                      </w:rPr>
                      <w:instrText xml:space="preserve"> IF "</w:instrText>
                    </w:r>
                    <w:fldSimple w:instr=" DOCVARIABLE  &quot;VLM:Dokument.Klassifizierung.Dokument&quot;  \* MERGEFORMAT " w:fldLock="1">
                      <w:r>
                        <w:rPr>
                          <w:b/>
                        </w:rPr>
                        <w:instrText>﻿</w:instrText>
                      </w:r>
                    </w:fldSimple>
                    <w:r>
                      <w:rPr>
                        <w:b/>
                      </w:rPr>
                      <w:instrText>" &lt;&gt; "</w:instrText>
                    </w:r>
                    <w:r>
                      <w:rPr>
                        <w:rFonts w:ascii="Tahoma" w:hAnsi="Tahoma" w:cs="Tahoma"/>
                        <w:b/>
                      </w:rPr>
                      <w:instrText>﻿</w:instrText>
                    </w:r>
                    <w:r>
                      <w:rPr>
                        <w:b/>
                      </w:rPr>
                      <w:instrText xml:space="preserve">" </w:instrText>
                    </w:r>
                    <w:r>
                      <w:rPr>
                        <w:b/>
                      </w:rPr>
                      <w:fldChar w:fldCharType="begin"/>
                    </w:r>
                    <w:r>
                      <w:rPr>
                        <w:b/>
                      </w:rPr>
                      <w:instrText xml:space="preserve"> IF "</w:instrText>
                    </w:r>
                    <w:fldSimple w:instr=" DOCVARIABLE  &quot;VLM:Dokument.Klassifizierung.Beilagen&quot;  \* MERGEFORMAT " w:fldLock="1">
                      <w:r>
                        <w:rPr>
                          <w:b/>
                        </w:rPr>
                        <w:instrText>﻿</w:instrText>
                      </w:r>
                    </w:fldSimple>
                    <w:r>
                      <w:rPr>
                        <w:b/>
                      </w:rPr>
                      <w:instrText>" &lt;&gt; "</w:instrText>
                    </w:r>
                    <w:r>
                      <w:rPr>
                        <w:rFonts w:ascii="Tahoma" w:hAnsi="Tahoma" w:cs="Tahoma"/>
                        <w:b/>
                      </w:rPr>
                      <w:instrText>﻿</w:instrText>
                    </w:r>
                    <w:r>
                      <w:rPr>
                        <w:b/>
                      </w:rPr>
                      <w:instrText>" "</w:instrText>
                    </w:r>
                    <w:fldSimple w:instr=" DOCVARIABLE  &quot;VLM:Dokument.Klassifizierung.Dokument&quot;  \* MERGEFORMAT " w:fldLock="1">
                      <w:r>
                        <w:rPr>
                          <w:b/>
                          <w:caps/>
                        </w:rPr>
                        <w:instrText>﻿</w:instrText>
                      </w:r>
                    </w:fldSimple>
                    <w:r>
                      <w:rPr>
                        <w:b/>
                      </w:rPr>
                      <w:instrText xml:space="preserve">, Beilage(n): </w:instrText>
                    </w:r>
                    <w:fldSimple w:instr=" DOCVARIABLE  &quot;VLM:Dokument.Klassifizierung.Beilagen&quot;  \* MERGEFORMAT " w:fldLock="1">
                      <w:r>
                        <w:rPr>
                          <w:b/>
                          <w:caps/>
                        </w:rPr>
                        <w:instrText>﻿</w:instrText>
                      </w:r>
                    </w:fldSimple>
                    <w:r>
                      <w:rPr>
                        <w:b/>
                      </w:rPr>
                      <w:instrText>" "</w:instrText>
                    </w:r>
                    <w:fldSimple w:instr=" DOCVARIABLE  &quot;VLM:Dokument.Klassifizierung.Dokument&quot;  \* MERGEFORMAT " w:fldLock="1">
                      <w:r>
                        <w:rPr>
                          <w:b/>
                          <w:caps/>
                        </w:rPr>
                        <w:instrText>﻿</w:instrText>
                      </w:r>
                    </w:fldSimple>
                    <w:r>
                      <w:rPr>
                        <w:b/>
                      </w:rPr>
                      <w:instrText xml:space="preserve">" </w:instrText>
                    </w:r>
                    <w:r>
                      <w:rPr>
                        <w:b/>
                      </w:rPr>
                      <w:fldChar w:fldCharType="separate"/>
                    </w:r>
                    <w:r>
                      <w:rPr>
                        <w:b/>
                        <w:caps/>
                      </w:rPr>
                      <w:instrText>﻿</w:instrText>
                    </w:r>
                    <w:r>
                      <w:rPr>
                        <w:b/>
                      </w:rPr>
                      <w:fldChar w:fldCharType="end"/>
                    </w:r>
                    <w:r>
                      <w:rPr>
                        <w:b/>
                      </w:rPr>
                      <w:instrText xml:space="preserve"> </w:instrText>
                    </w:r>
                    <w:r>
                      <w:rPr>
                        <w:b/>
                      </w:rPr>
                      <w:fldChar w:fldCharType="begin"/>
                    </w:r>
                    <w:r>
                      <w:rPr>
                        <w:b/>
                      </w:rPr>
                      <w:instrText xml:space="preserve"> IF "</w:instrText>
                    </w:r>
                    <w:fldSimple w:instr=" DOCVARIABLE  &quot;VLM:Dokument.Klassifizierung.Beilagen&quot;  \* MERGEFORMAT " w:fldLock="1">
                      <w:r>
                        <w:rPr>
                          <w:b/>
                        </w:rPr>
                        <w:instrText>﻿</w:instrText>
                      </w:r>
                    </w:fldSimple>
                    <w:r>
                      <w:rPr>
                        <w:b/>
                      </w:rPr>
                      <w:instrText>" &lt;&gt; "</w:instrText>
                    </w:r>
                    <w:r>
                      <w:rPr>
                        <w:rFonts w:ascii="Tahoma" w:hAnsi="Tahoma" w:cs="Tahoma"/>
                        <w:b/>
                      </w:rPr>
                      <w:instrText>﻿</w:instrText>
                    </w:r>
                    <w:r>
                      <w:rPr>
                        <w:b/>
                      </w:rPr>
                      <w:instrText xml:space="preserve">" "Beilage(n): </w:instrText>
                    </w:r>
                    <w:fldSimple w:instr=" DOCVARIABLE  &quot;VLM:Dokument.Klassifizierung.Beilagen&quot;  \* MERGEFORMAT " w:fldLock="1">
                      <w:r>
                        <w:rPr>
                          <w:b/>
                          <w:caps/>
                        </w:rPr>
                        <w:instrText>﻿</w:instrText>
                      </w:r>
                    </w:fldSimple>
                    <w:r>
                      <w:rPr>
                        <w:b/>
                      </w:rPr>
                      <w:instrText xml:space="preserve">" "" </w:instrText>
                    </w:r>
                    <w:r>
                      <w:rPr>
                        <w:b/>
                      </w:rPr>
                      <w:fldChar w:fldCharType="end"/>
                    </w:r>
                    <w:r>
                      <w:rPr>
                        <w:b/>
                      </w:rPr>
                      <w:instrText xml:space="preserve"> </w:instrText>
                    </w:r>
                    <w:r>
                      <w:rPr>
                        <w:b/>
                      </w:rPr>
                      <w:fldChar w:fldCharType="end"/>
                    </w:r>
                  </w:p>
                </w:txbxContent>
              </v:textbox>
              <w10:wrap anchorx="margin" anchory="page"/>
              <w10:anchorlock/>
            </v:shape>
          </w:pict>
        </mc:Fallback>
      </mc:AlternateContent>
    </w:r>
  </w:p>
  <w:p w14:paraId="5B6BEDEE" w14:textId="77777777" w:rsidR="001822A7" w:rsidRDefault="001822A7">
    <w:pPr>
      <w:spacing w:after="0" w:line="14" w:lineRule="exact"/>
      <w:rPr>
        <w:sz w:val="2"/>
        <w:szCs w:val="2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7E22EF4" w14:textId="77777777" w:rsidR="001822A7" w:rsidRDefault="004D79D1">
    <w:pPr>
      <w:pStyle w:val="Text1-Zeilenabstand07pt"/>
    </w:pPr>
    <w:r>
      <w:pict w14:anchorId="5244A0FB">
        <v:group id="RubiconCorrNoOriginal_11" o:spid="_x0000_s2052" editas="canvas" style="position:absolute;margin-left:0;margin-top:0;width:453.6pt;height:528.65pt;z-index:-251658224;mso-position-horizontal:center;mso-position-horizontal-relative:page;mso-position-vertical:center;mso-position-vertical-relative:page" coordorigin="2357,3087" coordsize="7200,8391">
          <o:lock v:ext="edit" aspectratio="t"/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RubiconCorrNoOriginal_12" o:spid="_x0000_s2056" type="#_x0000_t75" alt="[Correspondence.Watermark.NoOriginal]" style="position:absolute;left:2357;top:3087;width:7200;height:8391;visibility:hidden" o:preferrelative="f">
            <v:fill o:detectmouseclick="t"/>
            <v:path o:extrusionok="t" o:connecttype="none"/>
            <o:lock v:ext="edit" text="t"/>
          </v:shape>
          <v:group id="RubiconCorrNoOriginal_13" o:spid="_x0000_s2053" style="position:absolute;left:2507;top:5384;width:6899;height:3041;rotation:315;mso-position-horizontal:center;mso-position-horizontal-relative:page;mso-position-vertical:center;mso-position-vertical-relative:page" coordorigin="1606,6586" coordsize="8693,3832">
            <v:shapetype id="_x0000_t136" coordsize="21600,21600" o:spt="136" adj="10800" path="m@7,l@8,m@5,21600l@6,21600e">
              <v:formulas>
                <v:f eqn="sum #0 0 10800"/>
                <v:f eqn="prod #0 2 1"/>
                <v:f eqn="sum 21600 0 @1"/>
                <v:f eqn="sum 0 0 @2"/>
                <v:f eqn="sum 21600 0 @3"/>
                <v:f eqn="if @0 @3 0"/>
                <v:f eqn="if @0 21600 @1"/>
                <v:f eqn="if @0 0 @2"/>
                <v:f eqn="if @0 @4 21600"/>
                <v:f eqn="mid @5 @6"/>
                <v:f eqn="mid @8 @5"/>
                <v:f eqn="mid @7 @8"/>
                <v:f eqn="mid @6 @7"/>
                <v:f eqn="sum @6 0 @5"/>
              </v:formulas>
              <v:path textpathok="t" o:connecttype="custom" o:connectlocs="@9,0;@10,10800;@11,21600;@12,10800" o:connectangles="270,180,90,0"/>
              <v:textpath on="t" fitshape="t"/>
              <v:handles>
                <v:h position="#0,bottomRight" xrange="6629,14971"/>
              </v:handles>
              <o:lock v:ext="edit" text="t" shapetype="t"/>
            </v:shapetype>
            <v:shape id="RubiconCorrNoOriginal_14" o:spid="_x0000_s2055" type="#_x0000_t136" alt="[Correspondence.Watermark.NoOriginal]" style="position:absolute;left:3761;top:6586;width:4383;height:2018;visibility:hidden;mso-position-horizontal:center;mso-position-horizontal-relative:page;mso-position-vertical-relative:page" o:allowincell="f" fillcolor="silver" stroked="f">
              <v:textpath style="font-family:&quot;Arial Black&quot;;font-size:60pt" string="KEIN"/>
            </v:shape>
            <v:shape id="RubiconCorrNoOriginal_15" o:spid="_x0000_s2054" type="#_x0000_t136" alt="[Correspondence.Watermark.NoOriginal]" style="position:absolute;left:1606;top:8412;width:8693;height:2006;visibility:hidden;mso-position-horizontal:center;mso-position-horizontal-relative:page;mso-position-vertical-relative:page" o:allowincell="f" fillcolor="silver" stroked="f">
              <v:textpath style="font-family:&quot;Arial Black&quot;;font-size:60pt" string="ORIGINAL"/>
              <o:lock v:ext="edit" aspectratio="t"/>
            </v:shape>
          </v:group>
          <w10:wrap anchorx="page" anchory="page"/>
        </v:group>
      </w:pict>
    </w:r>
    <w:r>
      <w:pict w14:anchorId="2DE0ABB4">
        <v:shape id="RubiconCorrDraft_3" o:spid="_x0000_s2051" type="#_x0000_t136" alt="[Correspondence.Watermark.Draft]" style="position:absolute;margin-left:0;margin-top:0;width:478.55pt;height:130.5pt;rotation:315;z-index:-251658223;visibility:hidden;mso-position-horizontal:center;mso-position-horizontal-relative:page;mso-position-vertical:center;mso-position-vertical-relative:page" o:allowincell="f" fillcolor="silver" stroked="f">
          <v:textpath style="font-family:&quot;Arial Black&quot;;font-size:60pt" string="ENTWURF"/>
          <w10:wrap anchorx="page" anchory="page"/>
        </v:shape>
      </w:pict>
    </w:r>
    <w:r>
      <w:pict w14:anchorId="1F27EF29">
        <v:shape id="RubiconCorrCopy_3" o:spid="_x0000_s2050" type="#_x0000_t136" alt="[Correspondence.Watermark.Copy]" style="position:absolute;margin-left:0;margin-top:0;width:410.2pt;height:175.8pt;rotation:315;z-index:-251658222;visibility:hidden;mso-position-horizontal:center;mso-position-horizontal-relative:page;mso-position-vertical:center;mso-position-vertical-relative:page" o:allowincell="f" fillcolor="silver" stroked="f">
          <v:textpath style="font-family:&quot;Arial Black&quot;;font-size:80pt" string="KOPIE"/>
          <w10:wrap anchorx="page" anchory="page"/>
        </v:shape>
      </w:pict>
    </w:r>
    <w:r>
      <w:pict w14:anchorId="5A0EB868">
        <v:shape id="RubiconCorrArchive_3" o:spid="_x0000_s2049" type="#_x0000_t136" alt="[Correspondence.Watermark.Archive]" style="position:absolute;margin-left:0;margin-top:0;width:471.05pt;height:128.45pt;rotation:315;z-index:-251658221;visibility:hidden;mso-position-horizontal:center;mso-position-horizontal-relative:page;mso-position-vertical:center;mso-position-vertical-relative:page" o:allowincell="f" fillcolor="silver" stroked="f">
          <v:textpath style="font-family:&quot;Arial Black&quot;;font-size:60pt" string="ARCHIV"/>
          <w10:wrap anchorx="page" anchory="page"/>
        </v:shape>
      </w:pict>
    </w:r>
    <w:r w:rsidR="00320F9D">
      <w:rPr>
        <w:noProof/>
        <w:lang w:val="de-CH" w:eastAsia="de-CH"/>
      </w:rPr>
      <mc:AlternateContent>
        <mc:Choice Requires="wps">
          <w:drawing>
            <wp:anchor distT="45720" distB="45720" distL="114300" distR="114300" simplePos="0" relativeHeight="251658244" behindDoc="0" locked="1" layoutInCell="1" allowOverlap="1" wp14:anchorId="01C556AF" wp14:editId="0A9B3671">
              <wp:simplePos x="0" y="0"/>
              <wp:positionH relativeFrom="leftMargin">
                <wp:posOffset>3776345</wp:posOffset>
              </wp:positionH>
              <wp:positionV relativeFrom="page">
                <wp:posOffset>419100</wp:posOffset>
              </wp:positionV>
              <wp:extent cx="2519680" cy="1184275"/>
              <wp:effectExtent l="0" t="0" r="13970" b="0"/>
              <wp:wrapNone/>
              <wp:docPr id="217" name="Textfeld 217" descr="[Correspondence.PrePrinted]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519680" cy="11842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5C20168B" w14:textId="77777777" w:rsidR="001822A7" w:rsidRDefault="00320F9D">
                          <w:pPr>
                            <w:pStyle w:val="Text75-Abstandnach7Pt"/>
                            <w:suppressAutoHyphens/>
                          </w:pPr>
                          <w:r>
                            <w:t>Eidgenössisches Departement des Innern EDI</w:t>
                          </w:r>
                        </w:p>
                        <w:p w14:paraId="560DAEE2" w14:textId="77777777" w:rsidR="001822A7" w:rsidRPr="00F87807" w:rsidRDefault="00CF7000">
                          <w:pPr>
                            <w:pStyle w:val="Text75"/>
                            <w:suppressAutoHyphens/>
                            <w:rPr>
                              <w:b/>
                            </w:rPr>
                          </w:pPr>
                          <w:fldSimple w:instr=" DOCVARIABLE  &quot;VLM:Dokument.Absender.Kopf.Verwaltungseinheit.Amt.Lang&quot;  \* MERGEFORMAT " w:fldLock="1">
                            <w:r w:rsidR="00570689">
                              <w:rPr>
                                <w:b/>
                              </w:rPr>
                              <w:t>Bundesamt für Sozialversicherungen</w:t>
                            </w:r>
                          </w:fldSimple>
                          <w:r w:rsidR="00320F9D">
                            <w:rPr>
                              <w:b/>
                            </w:rPr>
                            <w:t xml:space="preserve"> </w:t>
                          </w:r>
                          <w:fldSimple w:instr=" DOCVARIABLE  &quot;VLM:Dokument.Absender.Kopf.Verwaltungseinheit.Amt.Kurz&quot;  \* MERGEFORMAT " w:fldLock="1">
                            <w:r w:rsidR="00570689">
                              <w:rPr>
                                <w:b/>
                              </w:rPr>
                              <w:t>BSV</w:t>
                            </w:r>
                          </w:fldSimple>
                        </w:p>
                      </w:txbxContent>
                    </wps:txbx>
                    <wps:bodyPr rot="0" vert="horz" wrap="square" lIns="0" tIns="0" rIns="0" bIns="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01C556AF" id="_x0000_t202" coordsize="21600,21600" o:spt="202" path="m,l,21600r21600,l21600,xe">
              <v:stroke joinstyle="miter"/>
              <v:path gradientshapeok="t" o:connecttype="rect"/>
            </v:shapetype>
            <v:shape id="Textfeld 217" o:spid="_x0000_s1027" type="#_x0000_t202" alt="[Correspondence.PrePrinted]" style="position:absolute;margin-left:297.35pt;margin-top:33pt;width:198.4pt;height:93.25pt;z-index:251658244;visibility:visible;mso-wrap-style:square;mso-width-percent:0;mso-height-percent:0;mso-wrap-distance-left:9pt;mso-wrap-distance-top:3.6pt;mso-wrap-distance-right:9pt;mso-wrap-distance-bottom:3.6pt;mso-position-horizontal:absolute;mso-position-horizontal-relative:left-margin-area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5iizIAIAABIEAAAOAAAAZHJzL2Uyb0RvYy54bWysU8FuEzEQvSPxD5bvZLMRadNVN1VJKUIq&#10;EKnlhDg4tjdr4fWYsZvd8PWMvUkawQ2xB2vs2Xkz7/n5+mboLNtpDAZczcvJlDPtJCjjtjX/+nT/&#10;ZsFZiMIpYcHpmu914DfL16+ue1/pGbRglUZGIC5Uva95G6OviiLIVnciTMBrR8kGsBORtrgtFIqe&#10;0DtbzKbTi6IHVB5B6hDo9G5M8mXGbxot45emCToyW3OaLeYV87pJa7G8FtUWhW+NPIwh/mGKThhH&#10;TU9QdyIK9ozmL6jOSIQATZxI6ApoGiN15kBsyukfbB5b4XXmQuIEf5Ip/D9Y+Xm3RmZUzWflJWdO&#10;dHRJT3qIjbaK5TOlgyTFvq0AUQcPTtEN68ka9RqNi1p9Tyr2PlQE9ugJLg7vYCA3ZEWCfwD5IzAH&#10;q1a4rb5FhL7VQhGLMlUWZ6UjTkggm/4TKBpGPEfIQEODXZKYRGOETre5P90gDcwkHc7m5dXFglKS&#10;cmW5eDu7nOceojqWewzxg4aOpaDmSBbJ8GL3EGIaR1THX1I3B/fG2mwT61hf86v5bJ4LzjKdieRi&#10;a7qaL6bpG32VWL53KhdHYewYUwPrDrQT05FzHDZDvoesSZJkA2pPOiCMpqVHRkEL+Iuzngxb8/Dz&#10;WaDmzH50pGVy9zHAY7A5BsJJKq155GwMVzG/gpHiLWncmMz+pfNhRDJeFuXwSJKzz/f5r5envPwN&#10;AAD//wMAUEsDBBQABgAIAAAAIQCpiqCX3wAAAAoBAAAPAAAAZHJzL2Rvd25yZXYueG1sTI9BT4NA&#10;EIXvJv6HzZh4s0uJoCBD0xg9mRgpHjwusIVN2Vlkty3+e8eTPU7my3vfKzaLHcVJz944QlivIhCa&#10;WtcZ6hE+69e7RxA+KOrU6Egj/GgPm/L6qlB5585U6dMu9IJDyOcKYQhhyqX07aCt8is3aeLf3s1W&#10;BT7nXnazOnO4HWUcRam0yhA3DGrSz4NuD7ujRdh+UfVivt+bj2pfmbrOInpLD4i3N8v2CUTQS/iH&#10;4U+f1aFkp8YdqfNiREiy+wdGEdKUNzGQZesERIMQJ3ECsizk5YTyFwAA//8DAFBLAQItABQABgAI&#10;AAAAIQC2gziS/gAAAOEBAAATAAAAAAAAAAAAAAAAAAAAAABbQ29udGVudF9UeXBlc10ueG1sUEsB&#10;Ai0AFAAGAAgAAAAhADj9If/WAAAAlAEAAAsAAAAAAAAAAAAAAAAALwEAAF9yZWxzLy5yZWxzUEsB&#10;Ai0AFAAGAAgAAAAhAOrmKLMgAgAAEgQAAA4AAAAAAAAAAAAAAAAALgIAAGRycy9lMm9Eb2MueG1s&#10;UEsBAi0AFAAGAAgAAAAhAKmKoJffAAAACgEAAA8AAAAAAAAAAAAAAAAAegQAAGRycy9kb3ducmV2&#10;LnhtbFBLBQYAAAAABAAEAPMAAACGBQAAAAA=&#10;" filled="f" stroked="f">
              <v:textbox inset="0,0,0,0">
                <w:txbxContent>
                  <w:p w14:paraId="5C20168B" w14:textId="77777777" w:rsidR="001822A7" w:rsidRDefault="00320F9D">
                    <w:pPr>
                      <w:pStyle w:val="Text75-Abstandnach7Pt"/>
                      <w:suppressAutoHyphens/>
                    </w:pPr>
                    <w:r>
                      <w:t>Eidgenössisches Departement des Innern EDI</w:t>
                    </w:r>
                  </w:p>
                  <w:p w14:paraId="560DAEE2" w14:textId="77777777" w:rsidR="001822A7" w:rsidRPr="00F87807" w:rsidRDefault="00CF7000">
                    <w:pPr>
                      <w:pStyle w:val="Text75"/>
                      <w:suppressAutoHyphens/>
                      <w:rPr>
                        <w:b/>
                      </w:rPr>
                    </w:pPr>
                    <w:fldSimple w:instr=" DOCVARIABLE  &quot;VLM:Dokument.Absender.Kopf.Verwaltungseinheit.Amt.Lang&quot;  \* MERGEFORMAT " w:fldLock="1">
                      <w:r w:rsidR="00570689">
                        <w:rPr>
                          <w:b/>
                        </w:rPr>
                        <w:t>Bundesamt für Sozialversicherungen</w:t>
                      </w:r>
                    </w:fldSimple>
                    <w:r w:rsidR="00320F9D">
                      <w:rPr>
                        <w:b/>
                      </w:rPr>
                      <w:t xml:space="preserve"> </w:t>
                    </w:r>
                    <w:fldSimple w:instr=" DOCVARIABLE  &quot;VLM:Dokument.Absender.Kopf.Verwaltungseinheit.Amt.Kurz&quot;  \* MERGEFORMAT " w:fldLock="1">
                      <w:r w:rsidR="00570689">
                        <w:rPr>
                          <w:b/>
                        </w:rPr>
                        <w:t>BSV</w:t>
                      </w:r>
                    </w:fldSimple>
                  </w:p>
                </w:txbxContent>
              </v:textbox>
              <w10:wrap anchorx="margin" anchory="page"/>
              <w10:anchorlock/>
            </v:shape>
          </w:pict>
        </mc:Fallback>
      </mc:AlternateContent>
    </w:r>
    <w:r w:rsidR="00320F9D">
      <w:rPr>
        <w:noProof/>
        <w:lang w:val="de-CH" w:eastAsia="de-CH"/>
      </w:rPr>
      <mc:AlternateContent>
        <mc:Choice Requires="wps">
          <w:drawing>
            <wp:anchor distT="0" distB="0" distL="114300" distR="114300" simplePos="0" relativeHeight="251658245" behindDoc="0" locked="1" layoutInCell="1" allowOverlap="1" wp14:anchorId="7F844FBC" wp14:editId="11F3E975">
              <wp:simplePos x="0" y="0"/>
              <wp:positionH relativeFrom="rightMargin">
                <wp:posOffset>100330</wp:posOffset>
              </wp:positionH>
              <wp:positionV relativeFrom="page">
                <wp:posOffset>0</wp:posOffset>
              </wp:positionV>
              <wp:extent cx="0" cy="1591200"/>
              <wp:effectExtent l="19050" t="0" r="19050" b="9525"/>
              <wp:wrapTopAndBottom/>
              <wp:docPr id="2" name="Textfeld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0" cy="159120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</wps:spPr>
                    <wps:txbx>
                      <w:txbxContent>
                        <w:p w14:paraId="66506AAE" w14:textId="77777777" w:rsidR="001822A7" w:rsidRDefault="001822A7">
                          <w:pPr>
                            <w:spacing w:after="0" w:line="14" w:lineRule="exact"/>
                            <w:ind w:left="-57"/>
                            <w:rPr>
                              <w:sz w:val="2"/>
                            </w:rPr>
                          </w:pPr>
                        </w:p>
                      </w:txbxContent>
                    </wps:txbx>
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7F844FBC" id="Textfeld 2" o:spid="_x0000_s1028" type="#_x0000_t202" style="position:absolute;margin-left:7.9pt;margin-top:0;width:0;height:125.3pt;z-index:251658245;visibility:visible;mso-wrap-style:square;mso-width-percent:0;mso-height-percent:0;mso-wrap-distance-left:9pt;mso-wrap-distance-top:0;mso-wrap-distance-right:9pt;mso-wrap-distance-bottom:0;mso-position-horizontal:absolute;mso-position-horizontal-relative:right-margin-area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OpCRHwIAAEMEAAAOAAAAZHJzL2Uyb0RvYy54bWysU8Fu2zAMvQ/YPwi6L04ytNiMOEXWIsOA&#10;oC2QDD0rspQYkESNUmJnXz9KttOh22nYRaZJ6pF8fFrcddaws8LQgKv4bDLlTDkJdeMOFf++W3/4&#10;xFmIwtXCgFMVv6jA75bv3y1aX6o5HMHUChmBuFC2vuLHGH1ZFEEelRVhAl45CmpAKyL94qGoUbSE&#10;bk0xn05vixaw9ghShUDehz7IlxlfayXjk9ZBRWYqTr3FfGI+9+kslgtRHlD4YyOHNsQ/dGFF46jo&#10;FepBRMFO2PwBZRuJEEDHiQRbgNaNVHkGmmY2fTPN9ii8yrMQOcFfaQr/D1Y+np+RNXXF55w5YWlF&#10;O9VFrUzN5omd1oeSkrae0mL3BTra8ugP5ExDdxpt+tI4jOLE8+XKLYEx2TsleWc3n2e0t4RQvF70&#10;GOJXBZYlo+JIa8tsivMmxD51TEl1HKwbY/LqjGNtxW8/3kzzhWuEwI2jGqn9vs1kxW7fDcMOo+2h&#10;vtBkCL0ygpfrhnrYiBCfBZIUaBiSd3yiQxugWjBYnB0Bf/7Nn/JpQxTlrCVpVTz8OAlUnJlvjnaX&#10;dDgaOBr70XAnew+k1hk9HC+zSRcwmtHUCPaFVL9KVSgknKRaFY+jeR97gdOrkWq1ykmkNi/ixm29&#10;TNCJxcTornsR6AfaI+3qEUbRifIN+31uz//qFEE3eTWJ157FgW5Sal7u8KrSU/j9P2e9vv3lLwAA&#10;AP//AwBQSwMEFAAGAAgAAAAhACdQxynZAAAABgEAAA8AAABkcnMvZG93bnJldi54bWxMj8tOwzAQ&#10;RfdI/IM1SOyo00qtUIhTIR47Xi1UKjsnHpIIPyJ7koa/Z7KC5dEd3Xum2E7OihFj6oJXsFxkINDX&#10;wXS+UfDx/nh1DSKR9kbb4FHBDybYludnhc5NOPkdjntqBJf4lGsFLVGfS5nqFp1Oi9Cj5+wrRKeJ&#10;MTbSRH3icmflKss20unO80Kre7xrsf7eD06BPab4VGX0Od43z/T2KofDw/JFqcuL6fYGBOFEf8cw&#10;67M6lOxUhcGbJCzzms1JAT80pzNVClbrbAOyLOR//fIXAAD//wMAUEsBAi0AFAAGAAgAAAAhALaD&#10;OJL+AAAA4QEAABMAAAAAAAAAAAAAAAAAAAAAAFtDb250ZW50X1R5cGVzXS54bWxQSwECLQAUAAYA&#10;CAAAACEAOP0h/9YAAACUAQAACwAAAAAAAAAAAAAAAAAvAQAAX3JlbHMvLnJlbHNQSwECLQAUAAYA&#10;CAAAACEAyTqQkR8CAABDBAAADgAAAAAAAAAAAAAAAAAuAgAAZHJzL2Uyb0RvYy54bWxQSwECLQAU&#10;AAYACAAAACEAJ1DHKdkAAAAGAQAADwAAAAAAAAAAAAAAAAB5BAAAZHJzL2Rvd25yZXYueG1sUEsF&#10;BgAAAAAEAAQA8wAAAH8FAAAAAA==&#10;" filled="f" stroked="f" strokeweight=".5pt">
              <v:textbox inset="0,0,0,0">
                <w:txbxContent>
                  <w:p w14:paraId="66506AAE" w14:textId="77777777" w:rsidR="001822A7" w:rsidRDefault="001822A7">
                    <w:pPr>
                      <w:spacing w:after="0" w:line="14" w:lineRule="exact"/>
                      <w:ind w:left="-57"/>
                      <w:rPr>
                        <w:sz w:val="2"/>
                      </w:rPr>
                    </w:pPr>
                  </w:p>
                </w:txbxContent>
              </v:textbox>
              <w10:wrap type="topAndBottom" anchorx="margin" anchory="page"/>
              <w10:anchorlock/>
            </v:shape>
          </w:pict>
        </mc:Fallback>
      </mc:AlternateContent>
    </w:r>
    <w:r w:rsidR="00320F9D">
      <w:rPr>
        <w:noProof/>
        <w:lang w:val="de-CH" w:eastAsia="de-CH"/>
      </w:rPr>
      <w:drawing>
        <wp:anchor distT="0" distB="0" distL="114300" distR="114300" simplePos="0" relativeHeight="251658246" behindDoc="1" locked="1" layoutInCell="1" allowOverlap="1" wp14:anchorId="554FF61C" wp14:editId="77A16A62">
          <wp:simplePos x="0" y="0"/>
          <wp:positionH relativeFrom="page">
            <wp:posOffset>702310</wp:posOffset>
          </wp:positionH>
          <wp:positionV relativeFrom="page">
            <wp:posOffset>431800</wp:posOffset>
          </wp:positionV>
          <wp:extent cx="1987200" cy="525600"/>
          <wp:effectExtent l="0" t="0" r="0" b="8255"/>
          <wp:wrapNone/>
          <wp:docPr id="12" name="Grafik 12" descr="Logo Bundesverwaltung&#10;[Correspondence.PrePrinted]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Logo_E_CMYK_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1987200" cy="525600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CF13242"/>
    <w:multiLevelType w:val="multilevel"/>
    <w:tmpl w:val="CEDAFC82"/>
    <w:lvl w:ilvl="0">
      <w:start w:val="1"/>
      <w:numFmt w:val="lowerLetter"/>
      <w:pStyle w:val="U3"/>
      <w:lvlText w:val="%1)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1" w15:restartNumberingAfterBreak="0">
    <w:nsid w:val="12421F90"/>
    <w:multiLevelType w:val="hybridMultilevel"/>
    <w:tmpl w:val="F7A2C3F8"/>
    <w:lvl w:ilvl="0" w:tplc="A1FA70BA">
      <w:start w:val="1"/>
      <w:numFmt w:val="bullet"/>
      <w:pStyle w:val="Aufzhlung-Pfeil"/>
      <w:lvlText w:val=""/>
      <w:lvlJc w:val="left"/>
      <w:pPr>
        <w:ind w:left="1259" w:hanging="360"/>
      </w:pPr>
      <w:rPr>
        <w:rFonts w:ascii="Symbol" w:hAnsi="Symbol" w:hint="default"/>
        <w:color w:val="auto"/>
      </w:rPr>
    </w:lvl>
    <w:lvl w:ilvl="1" w:tplc="08070003" w:tentative="1">
      <w:start w:val="1"/>
      <w:numFmt w:val="bullet"/>
      <w:lvlText w:val="o"/>
      <w:lvlJc w:val="left"/>
      <w:pPr>
        <w:ind w:left="1979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699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3419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4139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859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579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6299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7019" w:hanging="360"/>
      </w:pPr>
      <w:rPr>
        <w:rFonts w:ascii="Wingdings" w:hAnsi="Wingdings" w:hint="default"/>
      </w:rPr>
    </w:lvl>
  </w:abstractNum>
  <w:abstractNum w:abstractNumId="2" w15:restartNumberingAfterBreak="0">
    <w:nsid w:val="133C0EEB"/>
    <w:multiLevelType w:val="multilevel"/>
    <w:tmpl w:val="B4B652E2"/>
    <w:styleLink w:val="Bindestrich"/>
    <w:lvl w:ilvl="0">
      <w:start w:val="1"/>
      <w:numFmt w:val="bullet"/>
      <w:pStyle w:val="Aufzhlungszeichen3"/>
      <w:lvlText w:val="-"/>
      <w:lvlJc w:val="left"/>
      <w:pPr>
        <w:ind w:left="170" w:hanging="170"/>
      </w:pPr>
      <w:rPr>
        <w:rFonts w:ascii="Arial" w:hAnsi="Arial" w:hint="default"/>
        <w:color w:val="auto"/>
      </w:rPr>
    </w:lvl>
    <w:lvl w:ilvl="1">
      <w:start w:val="1"/>
      <w:numFmt w:val="bullet"/>
      <w:lvlText w:val="-"/>
      <w:lvlJc w:val="left"/>
      <w:pPr>
        <w:ind w:left="340" w:hanging="170"/>
      </w:pPr>
      <w:rPr>
        <w:rFonts w:ascii="Arial" w:hAnsi="Arial" w:hint="default"/>
        <w:color w:val="auto"/>
      </w:rPr>
    </w:lvl>
    <w:lvl w:ilvl="2">
      <w:start w:val="1"/>
      <w:numFmt w:val="bullet"/>
      <w:lvlText w:val="-"/>
      <w:lvlJc w:val="left"/>
      <w:pPr>
        <w:ind w:left="510" w:hanging="170"/>
      </w:pPr>
      <w:rPr>
        <w:rFonts w:ascii="Arial" w:hAnsi="Arial" w:hint="default"/>
        <w:color w:val="auto"/>
      </w:rPr>
    </w:lvl>
    <w:lvl w:ilvl="3">
      <w:start w:val="1"/>
      <w:numFmt w:val="bullet"/>
      <w:lvlText w:val="-"/>
      <w:lvlJc w:val="left"/>
      <w:pPr>
        <w:ind w:left="680" w:hanging="170"/>
      </w:pPr>
      <w:rPr>
        <w:rFonts w:ascii="Arial" w:hAnsi="Arial" w:hint="default"/>
        <w:color w:val="auto"/>
      </w:rPr>
    </w:lvl>
    <w:lvl w:ilvl="4">
      <w:start w:val="1"/>
      <w:numFmt w:val="bullet"/>
      <w:lvlText w:val="-"/>
      <w:lvlJc w:val="left"/>
      <w:pPr>
        <w:ind w:left="850" w:hanging="170"/>
      </w:pPr>
      <w:rPr>
        <w:rFonts w:ascii="Arial" w:hAnsi="Arial" w:hint="default"/>
        <w:color w:val="auto"/>
      </w:rPr>
    </w:lvl>
    <w:lvl w:ilvl="5">
      <w:start w:val="1"/>
      <w:numFmt w:val="bullet"/>
      <w:lvlText w:val="-"/>
      <w:lvlJc w:val="left"/>
      <w:pPr>
        <w:ind w:left="1020" w:hanging="170"/>
      </w:pPr>
      <w:rPr>
        <w:rFonts w:ascii="Arial" w:hAnsi="Arial" w:hint="default"/>
        <w:color w:val="auto"/>
      </w:rPr>
    </w:lvl>
    <w:lvl w:ilvl="6">
      <w:start w:val="1"/>
      <w:numFmt w:val="none"/>
      <w:lvlText w:val=""/>
      <w:lvlJc w:val="left"/>
      <w:pPr>
        <w:ind w:left="1190" w:hanging="170"/>
      </w:pPr>
      <w:rPr>
        <w:rFonts w:hint="default"/>
      </w:rPr>
    </w:lvl>
    <w:lvl w:ilvl="7">
      <w:start w:val="1"/>
      <w:numFmt w:val="none"/>
      <w:lvlText w:val=""/>
      <w:lvlJc w:val="left"/>
      <w:pPr>
        <w:ind w:left="1360" w:hanging="170"/>
      </w:pPr>
      <w:rPr>
        <w:rFonts w:hint="default"/>
      </w:rPr>
    </w:lvl>
    <w:lvl w:ilvl="8">
      <w:start w:val="1"/>
      <w:numFmt w:val="none"/>
      <w:lvlText w:val=""/>
      <w:lvlJc w:val="left"/>
      <w:pPr>
        <w:ind w:left="1530" w:hanging="170"/>
      </w:pPr>
      <w:rPr>
        <w:rFonts w:hint="default"/>
      </w:rPr>
    </w:lvl>
  </w:abstractNum>
  <w:abstractNum w:abstractNumId="3" w15:restartNumberingAfterBreak="0">
    <w:nsid w:val="1A0C00A2"/>
    <w:multiLevelType w:val="hybridMultilevel"/>
    <w:tmpl w:val="E4DE93CC"/>
    <w:lvl w:ilvl="0" w:tplc="3AF65B98">
      <w:start w:val="1"/>
      <w:numFmt w:val="decimal"/>
      <w:pStyle w:val="Liste3"/>
      <w:lvlText w:val="%1."/>
      <w:lvlJc w:val="left"/>
      <w:pPr>
        <w:ind w:left="1286" w:hanging="360"/>
      </w:pPr>
    </w:lvl>
    <w:lvl w:ilvl="1" w:tplc="08070019" w:tentative="1">
      <w:start w:val="1"/>
      <w:numFmt w:val="lowerLetter"/>
      <w:lvlText w:val="%2."/>
      <w:lvlJc w:val="left"/>
      <w:pPr>
        <w:ind w:left="2006" w:hanging="360"/>
      </w:pPr>
    </w:lvl>
    <w:lvl w:ilvl="2" w:tplc="0807001B" w:tentative="1">
      <w:start w:val="1"/>
      <w:numFmt w:val="lowerRoman"/>
      <w:lvlText w:val="%3."/>
      <w:lvlJc w:val="right"/>
      <w:pPr>
        <w:ind w:left="2726" w:hanging="180"/>
      </w:pPr>
    </w:lvl>
    <w:lvl w:ilvl="3" w:tplc="0807000F" w:tentative="1">
      <w:start w:val="1"/>
      <w:numFmt w:val="decimal"/>
      <w:lvlText w:val="%4."/>
      <w:lvlJc w:val="left"/>
      <w:pPr>
        <w:ind w:left="3446" w:hanging="360"/>
      </w:pPr>
    </w:lvl>
    <w:lvl w:ilvl="4" w:tplc="08070019" w:tentative="1">
      <w:start w:val="1"/>
      <w:numFmt w:val="lowerLetter"/>
      <w:lvlText w:val="%5."/>
      <w:lvlJc w:val="left"/>
      <w:pPr>
        <w:ind w:left="4166" w:hanging="360"/>
      </w:pPr>
    </w:lvl>
    <w:lvl w:ilvl="5" w:tplc="0807001B" w:tentative="1">
      <w:start w:val="1"/>
      <w:numFmt w:val="lowerRoman"/>
      <w:lvlText w:val="%6."/>
      <w:lvlJc w:val="right"/>
      <w:pPr>
        <w:ind w:left="4886" w:hanging="180"/>
      </w:pPr>
    </w:lvl>
    <w:lvl w:ilvl="6" w:tplc="0807000F" w:tentative="1">
      <w:start w:val="1"/>
      <w:numFmt w:val="decimal"/>
      <w:lvlText w:val="%7."/>
      <w:lvlJc w:val="left"/>
      <w:pPr>
        <w:ind w:left="5606" w:hanging="360"/>
      </w:pPr>
    </w:lvl>
    <w:lvl w:ilvl="7" w:tplc="08070019" w:tentative="1">
      <w:start w:val="1"/>
      <w:numFmt w:val="lowerLetter"/>
      <w:lvlText w:val="%8."/>
      <w:lvlJc w:val="left"/>
      <w:pPr>
        <w:ind w:left="6326" w:hanging="360"/>
      </w:pPr>
    </w:lvl>
    <w:lvl w:ilvl="8" w:tplc="0807001B" w:tentative="1">
      <w:start w:val="1"/>
      <w:numFmt w:val="lowerRoman"/>
      <w:lvlText w:val="%9."/>
      <w:lvlJc w:val="right"/>
      <w:pPr>
        <w:ind w:left="7046" w:hanging="180"/>
      </w:pPr>
    </w:lvl>
  </w:abstractNum>
  <w:abstractNum w:abstractNumId="4" w15:restartNumberingAfterBreak="0">
    <w:nsid w:val="1DBB3E45"/>
    <w:multiLevelType w:val="multilevel"/>
    <w:tmpl w:val="301A9A22"/>
    <w:styleLink w:val="Strich"/>
    <w:lvl w:ilvl="0">
      <w:start w:val="1"/>
      <w:numFmt w:val="bullet"/>
      <w:pStyle w:val="Aufzhlungszeichen"/>
      <w:lvlText w:val=""/>
      <w:lvlJc w:val="left"/>
      <w:pPr>
        <w:ind w:left="198" w:hanging="198"/>
      </w:pPr>
      <w:rPr>
        <w:rFonts w:ascii="Symbol" w:hAnsi="Symbol" w:hint="default"/>
        <w:color w:val="auto"/>
      </w:rPr>
    </w:lvl>
    <w:lvl w:ilvl="1">
      <w:start w:val="1"/>
      <w:numFmt w:val="bullet"/>
      <w:lvlText w:val=""/>
      <w:lvlJc w:val="left"/>
      <w:pPr>
        <w:ind w:left="396" w:hanging="198"/>
      </w:pPr>
      <w:rPr>
        <w:rFonts w:ascii="Symbol" w:hAnsi="Symbol" w:hint="default"/>
        <w:color w:val="auto"/>
      </w:rPr>
    </w:lvl>
    <w:lvl w:ilvl="2">
      <w:start w:val="1"/>
      <w:numFmt w:val="bullet"/>
      <w:lvlText w:val=""/>
      <w:lvlJc w:val="left"/>
      <w:pPr>
        <w:ind w:left="594" w:hanging="198"/>
      </w:pPr>
      <w:rPr>
        <w:rFonts w:ascii="Symbol" w:hAnsi="Symbol" w:hint="default"/>
        <w:color w:val="auto"/>
      </w:rPr>
    </w:lvl>
    <w:lvl w:ilvl="3">
      <w:start w:val="1"/>
      <w:numFmt w:val="bullet"/>
      <w:lvlText w:val=""/>
      <w:lvlJc w:val="left"/>
      <w:pPr>
        <w:ind w:left="792" w:hanging="198"/>
      </w:pPr>
      <w:rPr>
        <w:rFonts w:ascii="Symbol" w:hAnsi="Symbol" w:hint="default"/>
        <w:color w:val="auto"/>
      </w:rPr>
    </w:lvl>
    <w:lvl w:ilvl="4">
      <w:start w:val="1"/>
      <w:numFmt w:val="bullet"/>
      <w:lvlText w:val=""/>
      <w:lvlJc w:val="left"/>
      <w:pPr>
        <w:ind w:left="990" w:hanging="198"/>
      </w:pPr>
      <w:rPr>
        <w:rFonts w:ascii="Symbol" w:hAnsi="Symbol" w:hint="default"/>
        <w:color w:val="auto"/>
      </w:rPr>
    </w:lvl>
    <w:lvl w:ilvl="5">
      <w:start w:val="1"/>
      <w:numFmt w:val="bullet"/>
      <w:lvlText w:val=""/>
      <w:lvlJc w:val="left"/>
      <w:pPr>
        <w:ind w:left="1188" w:hanging="198"/>
      </w:pPr>
      <w:rPr>
        <w:rFonts w:ascii="Symbol" w:hAnsi="Symbol" w:hint="default"/>
        <w:color w:val="auto"/>
      </w:rPr>
    </w:lvl>
    <w:lvl w:ilvl="6">
      <w:start w:val="1"/>
      <w:numFmt w:val="bullet"/>
      <w:lvlText w:val=""/>
      <w:lvlJc w:val="left"/>
      <w:pPr>
        <w:ind w:left="1386" w:hanging="198"/>
      </w:pPr>
      <w:rPr>
        <w:rFonts w:ascii="Symbol" w:hAnsi="Symbol" w:hint="default"/>
        <w:color w:val="auto"/>
      </w:rPr>
    </w:lvl>
    <w:lvl w:ilvl="7">
      <w:start w:val="1"/>
      <w:numFmt w:val="bullet"/>
      <w:lvlText w:val=""/>
      <w:lvlJc w:val="left"/>
      <w:pPr>
        <w:ind w:left="1584" w:hanging="198"/>
      </w:pPr>
      <w:rPr>
        <w:rFonts w:ascii="Symbol" w:hAnsi="Symbol" w:hint="default"/>
        <w:color w:val="auto"/>
      </w:rPr>
    </w:lvl>
    <w:lvl w:ilvl="8">
      <w:start w:val="1"/>
      <w:numFmt w:val="bullet"/>
      <w:lvlText w:val=""/>
      <w:lvlJc w:val="left"/>
      <w:pPr>
        <w:ind w:left="1782" w:hanging="198"/>
      </w:pPr>
      <w:rPr>
        <w:rFonts w:ascii="Symbol" w:hAnsi="Symbol" w:hint="default"/>
        <w:color w:val="auto"/>
      </w:rPr>
    </w:lvl>
  </w:abstractNum>
  <w:abstractNum w:abstractNumId="5" w15:restartNumberingAfterBreak="0">
    <w:nsid w:val="1F9665B5"/>
    <w:multiLevelType w:val="multilevel"/>
    <w:tmpl w:val="8ABE2948"/>
    <w:styleLink w:val="nummerierteListe"/>
    <w:lvl w:ilvl="0">
      <w:start w:val="1"/>
      <w:numFmt w:val="decimal"/>
      <w:pStyle w:val="Liste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67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567" w:hanging="567"/>
      </w:pPr>
      <w:rPr>
        <w:rFonts w:hint="default"/>
      </w:rPr>
    </w:lvl>
    <w:lvl w:ilvl="3">
      <w:start w:val="1"/>
      <w:numFmt w:val="none"/>
      <w:lvlText w:val=""/>
      <w:lvlJc w:val="left"/>
      <w:pPr>
        <w:ind w:left="567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567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567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567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567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567" w:firstLine="0"/>
      </w:pPr>
      <w:rPr>
        <w:rFonts w:hint="default"/>
      </w:rPr>
    </w:lvl>
  </w:abstractNum>
  <w:abstractNum w:abstractNumId="6" w15:restartNumberingAfterBreak="0">
    <w:nsid w:val="216379A2"/>
    <w:multiLevelType w:val="multilevel"/>
    <w:tmpl w:val="C84EFBF0"/>
    <w:styleLink w:val="NummerierteListemitAufzhlung"/>
    <w:lvl w:ilvl="0">
      <w:start w:val="1"/>
      <w:numFmt w:val="decimal"/>
      <w:pStyle w:val="Liste2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bullet"/>
      <w:lvlText w:val="-"/>
      <w:lvlJc w:val="left"/>
      <w:pPr>
        <w:ind w:left="851" w:hanging="284"/>
      </w:pPr>
      <w:rPr>
        <w:rFonts w:ascii="Arial" w:hAnsi="Arial" w:hint="default"/>
        <w:color w:val="auto"/>
      </w:rPr>
    </w:lvl>
    <w:lvl w:ilvl="2">
      <w:start w:val="1"/>
      <w:numFmt w:val="bullet"/>
      <w:lvlText w:val="-"/>
      <w:lvlJc w:val="left"/>
      <w:pPr>
        <w:ind w:left="1135" w:hanging="284"/>
      </w:pPr>
      <w:rPr>
        <w:rFonts w:ascii="Arial" w:hAnsi="Arial" w:hint="default"/>
        <w:color w:val="auto"/>
      </w:rPr>
    </w:lvl>
    <w:lvl w:ilvl="3">
      <w:start w:val="1"/>
      <w:numFmt w:val="bullet"/>
      <w:lvlText w:val="-"/>
      <w:lvlJc w:val="left"/>
      <w:pPr>
        <w:ind w:left="1419" w:hanging="285"/>
      </w:pPr>
      <w:rPr>
        <w:rFonts w:ascii="Arial" w:hAnsi="Arial" w:hint="default"/>
        <w:color w:val="auto"/>
      </w:rPr>
    </w:lvl>
    <w:lvl w:ilvl="4">
      <w:start w:val="1"/>
      <w:numFmt w:val="bullet"/>
      <w:lvlText w:val="-"/>
      <w:lvlJc w:val="left"/>
      <w:pPr>
        <w:ind w:left="1703" w:hanging="285"/>
      </w:pPr>
      <w:rPr>
        <w:rFonts w:ascii="Arial" w:hAnsi="Arial" w:hint="default"/>
        <w:color w:val="auto"/>
      </w:rPr>
    </w:lvl>
    <w:lvl w:ilvl="5">
      <w:start w:val="1"/>
      <w:numFmt w:val="bullet"/>
      <w:lvlText w:val="-"/>
      <w:lvlJc w:val="left"/>
      <w:pPr>
        <w:ind w:left="1987" w:hanging="286"/>
      </w:pPr>
      <w:rPr>
        <w:rFonts w:ascii="Arial" w:hAnsi="Arial" w:hint="default"/>
        <w:color w:val="auto"/>
      </w:rPr>
    </w:lvl>
    <w:lvl w:ilvl="6">
      <w:start w:val="1"/>
      <w:numFmt w:val="bullet"/>
      <w:lvlText w:val="-"/>
      <w:lvlJc w:val="left"/>
      <w:pPr>
        <w:ind w:left="2268" w:hanging="283"/>
      </w:pPr>
      <w:rPr>
        <w:rFonts w:ascii="Arial" w:hAnsi="Arial" w:hint="default"/>
        <w:color w:val="auto"/>
      </w:rPr>
    </w:lvl>
    <w:lvl w:ilvl="7">
      <w:start w:val="1"/>
      <w:numFmt w:val="bullet"/>
      <w:lvlText w:val="-"/>
      <w:lvlJc w:val="left"/>
      <w:pPr>
        <w:ind w:left="2552" w:hanging="284"/>
      </w:pPr>
      <w:rPr>
        <w:rFonts w:ascii="Arial" w:hAnsi="Arial" w:hint="default"/>
        <w:color w:val="auto"/>
      </w:rPr>
    </w:lvl>
    <w:lvl w:ilvl="8">
      <w:start w:val="1"/>
      <w:numFmt w:val="bullet"/>
      <w:lvlText w:val="-"/>
      <w:lvlJc w:val="left"/>
      <w:pPr>
        <w:ind w:left="2835" w:hanging="283"/>
      </w:pPr>
      <w:rPr>
        <w:rFonts w:ascii="Arial" w:hAnsi="Arial" w:hint="default"/>
        <w:color w:val="auto"/>
      </w:rPr>
    </w:lvl>
  </w:abstractNum>
  <w:abstractNum w:abstractNumId="7" w15:restartNumberingAfterBreak="0">
    <w:nsid w:val="244826B7"/>
    <w:multiLevelType w:val="hybridMultilevel"/>
    <w:tmpl w:val="555641F6"/>
    <w:lvl w:ilvl="0" w:tplc="03A673CC">
      <w:start w:val="1"/>
      <w:numFmt w:val="decimal"/>
      <w:pStyle w:val="NummerierteListe-Abstandnach10"/>
      <w:lvlText w:val="%1."/>
      <w:lvlJc w:val="left"/>
      <w:pPr>
        <w:ind w:left="720" w:hanging="360"/>
      </w:pPr>
    </w:lvl>
    <w:lvl w:ilvl="1" w:tplc="0C070019" w:tentative="1">
      <w:start w:val="1"/>
      <w:numFmt w:val="lowerLetter"/>
      <w:lvlText w:val="%2."/>
      <w:lvlJc w:val="left"/>
      <w:pPr>
        <w:ind w:left="1440" w:hanging="360"/>
      </w:pPr>
    </w:lvl>
    <w:lvl w:ilvl="2" w:tplc="0C07001B" w:tentative="1">
      <w:start w:val="1"/>
      <w:numFmt w:val="lowerRoman"/>
      <w:lvlText w:val="%3."/>
      <w:lvlJc w:val="right"/>
      <w:pPr>
        <w:ind w:left="2160" w:hanging="180"/>
      </w:pPr>
    </w:lvl>
    <w:lvl w:ilvl="3" w:tplc="0C07000F" w:tentative="1">
      <w:start w:val="1"/>
      <w:numFmt w:val="decimal"/>
      <w:lvlText w:val="%4."/>
      <w:lvlJc w:val="left"/>
      <w:pPr>
        <w:ind w:left="2880" w:hanging="360"/>
      </w:pPr>
    </w:lvl>
    <w:lvl w:ilvl="4" w:tplc="0C070019" w:tentative="1">
      <w:start w:val="1"/>
      <w:numFmt w:val="lowerLetter"/>
      <w:lvlText w:val="%5."/>
      <w:lvlJc w:val="left"/>
      <w:pPr>
        <w:ind w:left="3600" w:hanging="360"/>
      </w:pPr>
    </w:lvl>
    <w:lvl w:ilvl="5" w:tplc="0C07001B" w:tentative="1">
      <w:start w:val="1"/>
      <w:numFmt w:val="lowerRoman"/>
      <w:lvlText w:val="%6."/>
      <w:lvlJc w:val="right"/>
      <w:pPr>
        <w:ind w:left="4320" w:hanging="180"/>
      </w:pPr>
    </w:lvl>
    <w:lvl w:ilvl="6" w:tplc="0C07000F" w:tentative="1">
      <w:start w:val="1"/>
      <w:numFmt w:val="decimal"/>
      <w:lvlText w:val="%7."/>
      <w:lvlJc w:val="left"/>
      <w:pPr>
        <w:ind w:left="5040" w:hanging="360"/>
      </w:pPr>
    </w:lvl>
    <w:lvl w:ilvl="7" w:tplc="0C070019" w:tentative="1">
      <w:start w:val="1"/>
      <w:numFmt w:val="lowerLetter"/>
      <w:lvlText w:val="%8."/>
      <w:lvlJc w:val="left"/>
      <w:pPr>
        <w:ind w:left="5760" w:hanging="360"/>
      </w:pPr>
    </w:lvl>
    <w:lvl w:ilvl="8" w:tplc="0C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2CBF4B41"/>
    <w:multiLevelType w:val="multilevel"/>
    <w:tmpl w:val="5790A794"/>
    <w:styleLink w:val="Punkt"/>
    <w:lvl w:ilvl="0">
      <w:start w:val="1"/>
      <w:numFmt w:val="bullet"/>
      <w:pStyle w:val="Aufzhlungszeichen2"/>
      <w:lvlText w:val=""/>
      <w:lvlJc w:val="left"/>
      <w:pPr>
        <w:ind w:left="284" w:hanging="284"/>
      </w:pPr>
      <w:rPr>
        <w:rFonts w:ascii="Symbol" w:hAnsi="Symbol" w:hint="default"/>
        <w:color w:val="auto"/>
      </w:rPr>
    </w:lvl>
    <w:lvl w:ilvl="1">
      <w:start w:val="1"/>
      <w:numFmt w:val="bullet"/>
      <w:lvlText w:val=""/>
      <w:lvlJc w:val="left"/>
      <w:pPr>
        <w:ind w:left="568" w:hanging="284"/>
      </w:pPr>
      <w:rPr>
        <w:rFonts w:ascii="Symbol" w:hAnsi="Symbol" w:hint="default"/>
        <w:color w:val="auto"/>
      </w:rPr>
    </w:lvl>
    <w:lvl w:ilvl="2">
      <w:start w:val="1"/>
      <w:numFmt w:val="bullet"/>
      <w:lvlText w:val=""/>
      <w:lvlJc w:val="left"/>
      <w:pPr>
        <w:ind w:left="852" w:hanging="284"/>
      </w:pPr>
      <w:rPr>
        <w:rFonts w:ascii="Symbol" w:hAnsi="Symbol" w:hint="default"/>
        <w:color w:val="auto"/>
      </w:rPr>
    </w:lvl>
    <w:lvl w:ilvl="3">
      <w:start w:val="1"/>
      <w:numFmt w:val="bullet"/>
      <w:lvlText w:val=""/>
      <w:lvlJc w:val="left"/>
      <w:pPr>
        <w:ind w:left="1136" w:hanging="284"/>
      </w:pPr>
      <w:rPr>
        <w:rFonts w:ascii="Symbol" w:hAnsi="Symbol" w:hint="default"/>
        <w:color w:val="auto"/>
      </w:rPr>
    </w:lvl>
    <w:lvl w:ilvl="4">
      <w:start w:val="1"/>
      <w:numFmt w:val="bullet"/>
      <w:lvlText w:val=""/>
      <w:lvlJc w:val="left"/>
      <w:pPr>
        <w:ind w:left="1420" w:hanging="284"/>
      </w:pPr>
      <w:rPr>
        <w:rFonts w:ascii="Symbol" w:hAnsi="Symbol" w:hint="default"/>
        <w:color w:val="auto"/>
      </w:rPr>
    </w:lvl>
    <w:lvl w:ilvl="5">
      <w:start w:val="1"/>
      <w:numFmt w:val="bullet"/>
      <w:lvlText w:val=""/>
      <w:lvlJc w:val="left"/>
      <w:pPr>
        <w:ind w:left="1704" w:hanging="284"/>
      </w:pPr>
      <w:rPr>
        <w:rFonts w:ascii="Symbol" w:hAnsi="Symbol" w:hint="default"/>
        <w:color w:val="auto"/>
      </w:rPr>
    </w:lvl>
    <w:lvl w:ilvl="6">
      <w:start w:val="1"/>
      <w:numFmt w:val="bullet"/>
      <w:lvlText w:val=""/>
      <w:lvlJc w:val="left"/>
      <w:pPr>
        <w:ind w:left="1985" w:hanging="284"/>
      </w:pPr>
      <w:rPr>
        <w:rFonts w:ascii="Symbol" w:hAnsi="Symbol" w:hint="default"/>
        <w:color w:val="auto"/>
      </w:rPr>
    </w:lvl>
    <w:lvl w:ilvl="7">
      <w:start w:val="1"/>
      <w:numFmt w:val="bullet"/>
      <w:lvlText w:val=""/>
      <w:lvlJc w:val="left"/>
      <w:pPr>
        <w:ind w:left="2268" w:hanging="283"/>
      </w:pPr>
      <w:rPr>
        <w:rFonts w:ascii="Symbol" w:hAnsi="Symbol" w:hint="default"/>
        <w:color w:val="auto"/>
      </w:rPr>
    </w:lvl>
    <w:lvl w:ilvl="8">
      <w:start w:val="1"/>
      <w:numFmt w:val="bullet"/>
      <w:lvlText w:val=""/>
      <w:lvlJc w:val="left"/>
      <w:pPr>
        <w:ind w:left="2552" w:hanging="284"/>
      </w:pPr>
      <w:rPr>
        <w:rFonts w:ascii="Symbol" w:hAnsi="Symbol" w:hint="default"/>
        <w:color w:val="auto"/>
      </w:rPr>
    </w:lvl>
  </w:abstractNum>
  <w:abstractNum w:abstractNumId="9" w15:restartNumberingAfterBreak="0">
    <w:nsid w:val="2CFD278F"/>
    <w:multiLevelType w:val="hybridMultilevel"/>
    <w:tmpl w:val="B54CD358"/>
    <w:lvl w:ilvl="0" w:tplc="4F1A1DDA">
      <w:start w:val="1"/>
      <w:numFmt w:val="bullet"/>
      <w:pStyle w:val="Aufzhlung-Strich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C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EC67284"/>
    <w:multiLevelType w:val="hybridMultilevel"/>
    <w:tmpl w:val="EEA278D4"/>
    <w:lvl w:ilvl="0" w:tplc="A5509194">
      <w:numFmt w:val="bullet"/>
      <w:pStyle w:val="Aufzhlung-BindestrichEinrckung03cm"/>
      <w:lvlText w:val="-"/>
      <w:lvlJc w:val="left"/>
      <w:pPr>
        <w:ind w:left="720" w:hanging="360"/>
      </w:pPr>
      <w:rPr>
        <w:rFonts w:ascii="Arial" w:eastAsiaTheme="minorHAnsi" w:hAnsi="Arial" w:cs="Aria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41C42B55"/>
    <w:multiLevelType w:val="hybridMultilevel"/>
    <w:tmpl w:val="DD36DECC"/>
    <w:lvl w:ilvl="0" w:tplc="4A921F90">
      <w:start w:val="1"/>
      <w:numFmt w:val="decimal"/>
      <w:pStyle w:val="NummerierteListe-Abstandnach12"/>
      <w:lvlText w:val="%1."/>
      <w:lvlJc w:val="left"/>
      <w:pPr>
        <w:ind w:left="720" w:hanging="360"/>
      </w:pPr>
    </w:lvl>
    <w:lvl w:ilvl="1" w:tplc="0C070019">
      <w:start w:val="1"/>
      <w:numFmt w:val="lowerLetter"/>
      <w:lvlText w:val="%2."/>
      <w:lvlJc w:val="left"/>
      <w:pPr>
        <w:ind w:left="1440" w:hanging="360"/>
      </w:pPr>
    </w:lvl>
    <w:lvl w:ilvl="2" w:tplc="0C07001B" w:tentative="1">
      <w:start w:val="1"/>
      <w:numFmt w:val="lowerRoman"/>
      <w:lvlText w:val="%3."/>
      <w:lvlJc w:val="right"/>
      <w:pPr>
        <w:ind w:left="2160" w:hanging="180"/>
      </w:pPr>
    </w:lvl>
    <w:lvl w:ilvl="3" w:tplc="0C07000F" w:tentative="1">
      <w:start w:val="1"/>
      <w:numFmt w:val="decimal"/>
      <w:lvlText w:val="%4."/>
      <w:lvlJc w:val="left"/>
      <w:pPr>
        <w:ind w:left="2880" w:hanging="360"/>
      </w:pPr>
    </w:lvl>
    <w:lvl w:ilvl="4" w:tplc="0C070019" w:tentative="1">
      <w:start w:val="1"/>
      <w:numFmt w:val="lowerLetter"/>
      <w:lvlText w:val="%5."/>
      <w:lvlJc w:val="left"/>
      <w:pPr>
        <w:ind w:left="3600" w:hanging="360"/>
      </w:pPr>
    </w:lvl>
    <w:lvl w:ilvl="5" w:tplc="0C07001B" w:tentative="1">
      <w:start w:val="1"/>
      <w:numFmt w:val="lowerRoman"/>
      <w:lvlText w:val="%6."/>
      <w:lvlJc w:val="right"/>
      <w:pPr>
        <w:ind w:left="4320" w:hanging="180"/>
      </w:pPr>
    </w:lvl>
    <w:lvl w:ilvl="6" w:tplc="0C07000F" w:tentative="1">
      <w:start w:val="1"/>
      <w:numFmt w:val="decimal"/>
      <w:lvlText w:val="%7."/>
      <w:lvlJc w:val="left"/>
      <w:pPr>
        <w:ind w:left="5040" w:hanging="360"/>
      </w:pPr>
    </w:lvl>
    <w:lvl w:ilvl="7" w:tplc="0C070019" w:tentative="1">
      <w:start w:val="1"/>
      <w:numFmt w:val="lowerLetter"/>
      <w:lvlText w:val="%8."/>
      <w:lvlJc w:val="left"/>
      <w:pPr>
        <w:ind w:left="5760" w:hanging="360"/>
      </w:pPr>
    </w:lvl>
    <w:lvl w:ilvl="8" w:tplc="0C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42347CEA"/>
    <w:multiLevelType w:val="multilevel"/>
    <w:tmpl w:val="6F14E9DC"/>
    <w:styleLink w:val="nummerierteberschriften"/>
    <w:lvl w:ilvl="0">
      <w:start w:val="1"/>
      <w:numFmt w:val="decimal"/>
      <w:lvlText w:val="%1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67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851" w:hanging="851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51" w:hanging="851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134" w:hanging="1134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34" w:hanging="1134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18" w:hanging="1418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18" w:hanging="1418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701" w:hanging="1701"/>
      </w:pPr>
      <w:rPr>
        <w:rFonts w:hint="default"/>
      </w:rPr>
    </w:lvl>
  </w:abstractNum>
  <w:abstractNum w:abstractNumId="13" w15:restartNumberingAfterBreak="0">
    <w:nsid w:val="434F65DD"/>
    <w:multiLevelType w:val="hybridMultilevel"/>
    <w:tmpl w:val="15A81A80"/>
    <w:lvl w:ilvl="0" w:tplc="7144B598">
      <w:start w:val="1"/>
      <w:numFmt w:val="bullet"/>
      <w:lvlText w:val=""/>
      <w:lvlJc w:val="left"/>
      <w:pPr>
        <w:ind w:left="720" w:hanging="360"/>
      </w:pPr>
      <w:rPr>
        <w:rFonts w:ascii="Wingdings" w:eastAsiaTheme="minorHAnsi" w:hAnsi="Wingdings" w:cstheme="minorBidi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439039D5"/>
    <w:multiLevelType w:val="hybridMultilevel"/>
    <w:tmpl w:val="33C44AF8"/>
    <w:lvl w:ilvl="0" w:tplc="A42CB9EE">
      <w:start w:val="1"/>
      <w:numFmt w:val="bullet"/>
      <w:pStyle w:val="Aufzhlung7-Pfeil"/>
      <w:lvlText w:val=""/>
      <w:lvlJc w:val="left"/>
      <w:pPr>
        <w:ind w:left="720" w:hanging="360"/>
      </w:pPr>
      <w:rPr>
        <w:rFonts w:ascii="Wingdings 3" w:hAnsi="Wingdings 3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44814701"/>
    <w:multiLevelType w:val="multilevel"/>
    <w:tmpl w:val="87C2BA84"/>
    <w:styleLink w:val="alphabetischeNummerierung"/>
    <w:lvl w:ilvl="0">
      <w:start w:val="1"/>
      <w:numFmt w:val="lowerLetter"/>
      <w:pStyle w:val="Aufzhlungszeichen4"/>
      <w:lvlText w:val="%1)"/>
      <w:lvlJc w:val="left"/>
      <w:pPr>
        <w:ind w:left="284" w:hanging="284"/>
      </w:pPr>
      <w:rPr>
        <w:rFonts w:hint="default"/>
      </w:rPr>
    </w:lvl>
    <w:lvl w:ilvl="1">
      <w:start w:val="1"/>
      <w:numFmt w:val="bullet"/>
      <w:lvlText w:val="-"/>
      <w:lvlJc w:val="left"/>
      <w:pPr>
        <w:ind w:left="568" w:hanging="284"/>
      </w:pPr>
      <w:rPr>
        <w:rFonts w:ascii="Arial" w:hAnsi="Arial" w:hint="default"/>
        <w:color w:val="auto"/>
      </w:rPr>
    </w:lvl>
    <w:lvl w:ilvl="2">
      <w:start w:val="1"/>
      <w:numFmt w:val="bullet"/>
      <w:lvlText w:val="-"/>
      <w:lvlJc w:val="left"/>
      <w:pPr>
        <w:ind w:left="852" w:hanging="284"/>
      </w:pPr>
      <w:rPr>
        <w:rFonts w:ascii="Arial" w:hAnsi="Arial" w:hint="default"/>
        <w:color w:val="auto"/>
      </w:rPr>
    </w:lvl>
    <w:lvl w:ilvl="3">
      <w:start w:val="1"/>
      <w:numFmt w:val="none"/>
      <w:suff w:val="nothing"/>
      <w:lvlText w:val=""/>
      <w:lvlJc w:val="left"/>
      <w:pPr>
        <w:ind w:left="851" w:firstLine="1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1134" w:firstLine="2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1418" w:firstLine="2"/>
      </w:pPr>
      <w:rPr>
        <w:rFonts w:hint="default"/>
      </w:rPr>
    </w:lvl>
    <w:lvl w:ilvl="6">
      <w:start w:val="1"/>
      <w:numFmt w:val="none"/>
      <w:suff w:val="nothing"/>
      <w:lvlText w:val=""/>
      <w:lvlJc w:val="left"/>
      <w:pPr>
        <w:ind w:left="1701" w:firstLine="0"/>
      </w:pPr>
      <w:rPr>
        <w:rFonts w:hint="default"/>
      </w:rPr>
    </w:lvl>
    <w:lvl w:ilvl="7">
      <w:start w:val="1"/>
      <w:numFmt w:val="none"/>
      <w:suff w:val="nothing"/>
      <w:lvlText w:val=""/>
      <w:lvlJc w:val="left"/>
      <w:pPr>
        <w:ind w:left="1985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2268" w:firstLine="0"/>
      </w:pPr>
      <w:rPr>
        <w:rFonts w:hint="default"/>
      </w:rPr>
    </w:lvl>
  </w:abstractNum>
  <w:abstractNum w:abstractNumId="16" w15:restartNumberingAfterBreak="0">
    <w:nsid w:val="4CCE4B19"/>
    <w:multiLevelType w:val="multilevel"/>
    <w:tmpl w:val="CE7C058E"/>
    <w:styleLink w:val="Formatvorlage2"/>
    <w:lvl w:ilvl="0">
      <w:start w:val="1"/>
      <w:numFmt w:val="lowerLetter"/>
      <w:lvlText w:val="%1)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17" w15:restartNumberingAfterBreak="0">
    <w:nsid w:val="53F06D0C"/>
    <w:multiLevelType w:val="hybridMultilevel"/>
    <w:tmpl w:val="84CC13E6"/>
    <w:lvl w:ilvl="0" w:tplc="97481FAE">
      <w:start w:val="1"/>
      <w:numFmt w:val="decimal"/>
      <w:pStyle w:val="NummerierteListe0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54975F22"/>
    <w:multiLevelType w:val="multilevel"/>
    <w:tmpl w:val="A7FC0BEA"/>
    <w:styleLink w:val="Formatvorlage1"/>
    <w:lvl w:ilvl="0">
      <w:start w:val="3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9" w15:restartNumberingAfterBreak="0">
    <w:nsid w:val="5FC258E3"/>
    <w:multiLevelType w:val="hybridMultilevel"/>
    <w:tmpl w:val="DE7CEDCA"/>
    <w:lvl w:ilvl="0" w:tplc="0807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7061183A"/>
    <w:multiLevelType w:val="multilevel"/>
    <w:tmpl w:val="62EECE36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pStyle w:val="berschrift2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pStyle w:val="berschrift4"/>
      <w:lvlText w:val="%1.%2.%3.%4"/>
      <w:lvlJc w:val="left"/>
      <w:pPr>
        <w:ind w:left="864" w:hanging="864"/>
      </w:pPr>
    </w:lvl>
    <w:lvl w:ilvl="4">
      <w:start w:val="1"/>
      <w:numFmt w:val="decimal"/>
      <w:pStyle w:val="berschrift5"/>
      <w:lvlText w:val="%1.%2.%3.%4.%5"/>
      <w:lvlJc w:val="left"/>
      <w:pPr>
        <w:ind w:left="1008" w:hanging="1008"/>
      </w:pPr>
    </w:lvl>
    <w:lvl w:ilvl="5">
      <w:start w:val="1"/>
      <w:numFmt w:val="decimal"/>
      <w:pStyle w:val="berschrift6"/>
      <w:lvlText w:val="%1.%2.%3.%4.%5.%6"/>
      <w:lvlJc w:val="left"/>
      <w:pPr>
        <w:ind w:left="1152" w:hanging="1152"/>
      </w:pPr>
    </w:lvl>
    <w:lvl w:ilvl="6">
      <w:start w:val="1"/>
      <w:numFmt w:val="decimal"/>
      <w:pStyle w:val="berschrift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berschrift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berschrift9"/>
      <w:lvlText w:val="%1.%2.%3.%4.%5.%6.%7.%8.%9"/>
      <w:lvlJc w:val="left"/>
      <w:pPr>
        <w:ind w:left="1584" w:hanging="1584"/>
      </w:pPr>
    </w:lvl>
  </w:abstractNum>
  <w:abstractNum w:abstractNumId="21" w15:restartNumberingAfterBreak="0">
    <w:nsid w:val="79FB6340"/>
    <w:multiLevelType w:val="hybridMultilevel"/>
    <w:tmpl w:val="1F02D2DE"/>
    <w:lvl w:ilvl="0" w:tplc="DAB029FC">
      <w:start w:val="1"/>
      <w:numFmt w:val="bullet"/>
      <w:pStyle w:val="Aufzhlung8-Pfeil"/>
      <w:lvlText w:val=""/>
      <w:lvlJc w:val="left"/>
      <w:pPr>
        <w:ind w:left="360" w:hanging="360"/>
      </w:pPr>
      <w:rPr>
        <w:rFonts w:ascii="Wingdings 3" w:hAnsi="Wingdings 3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7A765A90"/>
    <w:multiLevelType w:val="multilevel"/>
    <w:tmpl w:val="4A88C2F0"/>
    <w:lvl w:ilvl="0">
      <w:start w:val="1"/>
      <w:numFmt w:val="decimal"/>
      <w:pStyle w:val="berschrift1"/>
      <w:lvlText w:val="%1."/>
      <w:lvlJc w:val="left"/>
      <w:pPr>
        <w:ind w:left="360" w:hanging="360"/>
      </w:pPr>
    </w:lvl>
    <w:lvl w:ilvl="1">
      <w:start w:val="1"/>
      <w:numFmt w:val="decimal"/>
      <w:pStyle w:val="U2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num w:numId="1">
    <w:abstractNumId w:val="15"/>
  </w:num>
  <w:num w:numId="2">
    <w:abstractNumId w:val="2"/>
  </w:num>
  <w:num w:numId="3">
    <w:abstractNumId w:val="5"/>
  </w:num>
  <w:num w:numId="4">
    <w:abstractNumId w:val="6"/>
  </w:num>
  <w:num w:numId="5">
    <w:abstractNumId w:val="12"/>
  </w:num>
  <w:num w:numId="6">
    <w:abstractNumId w:val="8"/>
  </w:num>
  <w:num w:numId="7">
    <w:abstractNumId w:val="4"/>
  </w:num>
  <w:num w:numId="8">
    <w:abstractNumId w:val="10"/>
  </w:num>
  <w:num w:numId="9">
    <w:abstractNumId w:val="1"/>
  </w:num>
  <w:num w:numId="10">
    <w:abstractNumId w:val="9"/>
  </w:num>
  <w:num w:numId="11">
    <w:abstractNumId w:val="21"/>
  </w:num>
  <w:num w:numId="12">
    <w:abstractNumId w:val="14"/>
  </w:num>
  <w:num w:numId="13">
    <w:abstractNumId w:val="8"/>
  </w:num>
  <w:num w:numId="14">
    <w:abstractNumId w:val="2"/>
  </w:num>
  <w:num w:numId="15">
    <w:abstractNumId w:val="15"/>
  </w:num>
  <w:num w:numId="16">
    <w:abstractNumId w:val="4"/>
  </w:num>
  <w:num w:numId="17">
    <w:abstractNumId w:val="5"/>
  </w:num>
  <w:num w:numId="18">
    <w:abstractNumId w:val="6"/>
  </w:num>
  <w:num w:numId="19">
    <w:abstractNumId w:val="3"/>
  </w:num>
  <w:num w:numId="20">
    <w:abstractNumId w:val="7"/>
  </w:num>
  <w:num w:numId="21">
    <w:abstractNumId w:val="11"/>
  </w:num>
  <w:num w:numId="22">
    <w:abstractNumId w:val="17"/>
  </w:num>
  <w:num w:numId="23">
    <w:abstractNumId w:val="18"/>
  </w:num>
  <w:num w:numId="24">
    <w:abstractNumId w:val="20"/>
  </w:num>
  <w:num w:numId="25">
    <w:abstractNumId w:val="22"/>
  </w:num>
  <w:num w:numId="26">
    <w:abstractNumId w:val="16"/>
  </w:num>
  <w:num w:numId="27">
    <w:abstractNumId w:val="0"/>
  </w:num>
  <w:num w:numId="28">
    <w:abstractNumId w:val="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9">
    <w:abstractNumId w:val="19"/>
  </w:num>
  <w:num w:numId="30">
    <w:abstractNumId w:val="13"/>
  </w:num>
  <w:numIdMacAtCleanup w:val="30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60"/>
  <w:activeWritingStyle w:appName="MSWord" w:lang="de-AT" w:vendorID="64" w:dllVersion="6" w:nlCheck="1" w:checkStyle="0"/>
  <w:activeWritingStyle w:appName="MSWord" w:lang="en-US" w:vendorID="64" w:dllVersion="6" w:nlCheck="1" w:checkStyle="1"/>
  <w:activeWritingStyle w:appName="MSWord" w:lang="de-CH" w:vendorID="64" w:dllVersion="6" w:nlCheck="1" w:checkStyle="0"/>
  <w:activeWritingStyle w:appName="MSWord" w:lang="it-CH" w:vendorID="64" w:dllVersion="6" w:nlCheck="1" w:checkStyle="0"/>
  <w:activeWritingStyle w:appName="MSWord" w:lang="de-CH" w:vendorID="64" w:dllVersion="4096" w:nlCheck="1" w:checkStyle="0"/>
  <w:activeWritingStyle w:appName="MSWord" w:lang="it-CH" w:vendorID="64" w:dllVersion="4096" w:nlCheck="1" w:checkStyle="0"/>
  <w:activeWritingStyle w:appName="MSWord" w:lang="fr-CH" w:vendorID="64" w:dllVersion="4096" w:nlCheck="1" w:checkStyle="0"/>
  <w:activeWritingStyle w:appName="MSWord" w:lang="de-DE" w:vendorID="64" w:dllVersion="4096" w:nlCheck="1" w:checkStyle="0"/>
  <w:proofState w:spelling="clean" w:grammar="clean"/>
  <w:attachedTemplate r:id="rId1"/>
  <w:defaultTabStop w:val="720"/>
  <w:hyphenationZone w:val="425"/>
  <w:characterSpacingControl w:val="doNotCompress"/>
  <w:hdrShapeDefaults>
    <o:shapedefaults v:ext="edit" spidmax="2073"/>
    <o:shapelayout v:ext="edit">
      <o:idmap v:ext="edit" data="2"/>
    </o:shapelayout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VLM:Dokument.Absender.Fuss.Adresse.Adresszeile1" w:val="﻿"/>
    <w:docVar w:name="VLM:Dokument.Absender.Fuss.Adresse.Adresszeile1_MitZeilenumbruch" w:val="﻿"/>
    <w:docVar w:name="VLM:Dokument.Absender.Fuss.Adresse.Adresszeile2" w:val="﻿"/>
    <w:docVar w:name="VLM:Dokument.Absender.Fuss.Adresse.Adresszeile2_MitZeilenumbruch" w:val="﻿"/>
    <w:docVar w:name="VLM:Dokument.Absender.Fuss.Adresse.Hausnummer" w:val="20"/>
    <w:docVar w:name="VLM:Dokument.Absender.Fuss.Adresse.Hausnummer_MitLeerzeichenDavor" w:val=" 20"/>
    <w:docVar w:name="VLM:Dokument.Absender.Fuss.Adresse.HausnummerZusatz" w:val="﻿"/>
    <w:docVar w:name="VLM:Dokument.Absender.Fuss.Adresse.HausnummerZusatz_MitLeerzeichenDavor" w:val="﻿"/>
    <w:docVar w:name="VLM:Dokument.Absender.Fuss.Adresse.Ort" w:val="Bern"/>
    <w:docVar w:name="VLM:Dokument.Absender.Fuss.Adresse.Ort_MitZeilenumbruch" w:val="Bern_x000b_"/>
    <w:docVar w:name="VLM:Dokument.Absender.Fuss.Adresse.PLZ" w:val="3003"/>
    <w:docVar w:name="VLM:Dokument.Absender.Fuss.Adresse.PLZ_MitLeerzeichen" w:val="3003 "/>
    <w:docVar w:name="VLM:Dokument.Absender.Fuss.Adresse.Postfach" w:val="﻿"/>
    <w:docVar w:name="VLM:Dokument.Absender.Fuss.Adresse.Postfach_MitZeilenumbruch" w:val="﻿"/>
    <w:docVar w:name="VLM:Dokument.Absender.Fuss.Adresse.Staat.Iso2" w:val="CH"/>
    <w:docVar w:name="VLM:Dokument.Absender.Fuss.Adresse.Staat.Iso2_MitBindestrich" w:val="CH-"/>
    <w:docVar w:name="VLM:Dokument.Absender.Fuss.Adresse.Staat.Name" w:val="Schweiz"/>
    <w:docVar w:name="VLM:Dokument.Absender.Fuss.Adresse.Staat.Name_MitZeilenumbruch" w:val="Schweiz_x000b_"/>
    <w:docVar w:name="VLM:Dokument.Absender.Fuss.Adresse.Strasse" w:val="Effingerstrasse"/>
    <w:docVar w:name="VLM:Dokument.Absender.Fuss.EMail" w:val="isabelle.rogg@bsv.admin.ch"/>
    <w:docVar w:name="VLM:Dokument.Absender.Fuss.EMail_MitZeilenumbruch" w:val="isabelle.rogg@bsv.admin.ch_x000b_"/>
    <w:docVar w:name="VLM:Dokument.Absender.Fuss.Fax" w:val="+41 58 462 78 80"/>
    <w:docVar w:name="VLM:Dokument.Absender.Fuss.Fax_MitZeilenumbruch" w:val="+41 58 462 78 80_x000b_"/>
    <w:docVar w:name="VLM:Dokument.Absender.Fuss.Grussformel" w:val="Rogg Isabelle (RE@BSV)"/>
    <w:docVar w:name="VLM:Dokument.Absender.Fuss.Person.Anrede" w:val="﻿"/>
    <w:docVar w:name="VLM:Dokument.Absender.Fuss.Person.Anrede_MitZeilenumbruch" w:val="﻿"/>
    <w:docVar w:name="VLM:Dokument.Absender.Fuss.Person.Funktion" w:val="﻿"/>
    <w:docVar w:name="VLM:Dokument.Absender.Fuss.Person.Funktion_MitZeilenumbruch" w:val="﻿"/>
    <w:docVar w:name="VLM:Dokument.Absender.Fuss.Person.Geschlecht" w:val="﻿"/>
    <w:docVar w:name="VLM:Dokument.Absender.Fuss.Person.Geschlecht_MitZeilenumbruch" w:val="﻿"/>
    <w:docVar w:name="VLM:Dokument.Absender.Fuss.Person.Nachname" w:val="Rogg"/>
    <w:docVar w:name="VLM:Dokument.Absender.Fuss.Person.Nachname_MitZeilenumbruch" w:val="Rogg_x000b_"/>
    <w:docVar w:name="VLM:Dokument.Absender.Fuss.Person.Titel" w:val="﻿"/>
    <w:docVar w:name="VLM:Dokument.Absender.Fuss.Person.Titel_MitLeerzeichen" w:val="﻿"/>
    <w:docVar w:name="VLM:Dokument.Absender.Fuss.Person.Vorname" w:val="Isabelle"/>
    <w:docVar w:name="VLM:Dokument.Absender.Fuss.Person.Vorname_MitLeerzeichen" w:val="Isabelle "/>
    <w:docVar w:name="VLM:Dokument.Absender.Fuss.Person.Zeichen" w:val="Rog"/>
    <w:docVar w:name="VLM:Dokument.Absender.Fuss.Person.Zeichen_MitZeilenumbruch" w:val="Rog_x000b_"/>
    <w:docVar w:name="VLM:Dokument.Absender.Fuss.Postadresse" w:val="3003 Bern"/>
    <w:docVar w:name="VLM:Dokument.Absender.Fuss.Postadresse_MitZeilenumbruch" w:val="3003 Bern_x000b_"/>
    <w:docVar w:name="VLM:Dokument.Absender.Fuss.Telefon" w:val="+41 58 463 22 05"/>
    <w:docVar w:name="VLM:Dokument.Absender.Fuss.Telefon_MitBeistrich" w:val="+41 58 463 22 05, "/>
    <w:docVar w:name="VLM:Dokument.Absender.Fuss.Verwaltungseinheit.Abteilung" w:val="Direktion"/>
    <w:docVar w:name="VLM:Dokument.Absender.Fuss.Verwaltungseinheit.Abteilung_MitZeilenumbruch" w:val="Direktion_x000b_"/>
    <w:docVar w:name="VLM:Dokument.Absender.Fuss.Verwaltungseinheit.Amt.Kurz" w:val="BSV"/>
    <w:docVar w:name="VLM:Dokument.Absender.Fuss.Verwaltungseinheit.Amt.Kurz_MitStrichpunkt" w:val="BSV; "/>
    <w:docVar w:name="VLM:Dokument.Absender.Fuss.Verwaltungseinheit.Amt.Kurz_MitZeilenumbruch" w:val="BSV_x000b_"/>
    <w:docVar w:name="VLM:Dokument.Absender.Fuss.Verwaltungseinheit.Amt.Lang" w:val="Bundesamt für Sozialversicherungen"/>
    <w:docVar w:name="VLM:Dokument.Absender.Fuss.Verwaltungseinheit.Amt.Lang_MitLeerzeichen" w:val="Bundesamt für Sozialversicherungen "/>
    <w:docVar w:name="VLM:Dokument.Absender.Fuss.Verwaltungseinheit.Departement.Kurz" w:val="EDI"/>
    <w:docVar w:name="VLM:Dokument.Absender.Fuss.Verwaltungseinheit.Departement.Kurz_MitZeilenumbruch" w:val="EDI_x000b_"/>
    <w:docVar w:name="VLM:Dokument.Absender.Fuss.Verwaltungseinheit.Departement.Lang" w:val="Eidgenössisches Departement des Innern"/>
    <w:docVar w:name="VLM:Dokument.Absender.Fuss.Verwaltungseinheit.Departement.Lang_MitLeerzeichen" w:val="Eidgenössisches Departement des Innern "/>
    <w:docVar w:name="VLM:Dokument.Absender.Fuss.Verwaltungseinheit.Sektion" w:val="﻿"/>
    <w:docVar w:name="VLM:Dokument.Absender.Fuss.Website" w:val="https://www.bsv.admin.ch"/>
    <w:docVar w:name="VLM:Dokument.Absender.Kopf.Adresse.Adresszeile1" w:val="﻿"/>
    <w:docVar w:name="VLM:Dokument.Absender.Kopf.Adresse.Adresszeile1_MitZeilenumbruch" w:val="﻿"/>
    <w:docVar w:name="VLM:Dokument.Absender.Kopf.Adresse.Adresszeile2" w:val="﻿"/>
    <w:docVar w:name="VLM:Dokument.Absender.Kopf.Adresse.Adresszeile2_MitZeilenumbruch" w:val="﻿"/>
    <w:docVar w:name="VLM:Dokument.Absender.Kopf.Adresse.Hausnummer" w:val="20"/>
    <w:docVar w:name="VLM:Dokument.Absender.Kopf.Adresse.Hausnummer_MitLeerzeichenDavor" w:val=" 20"/>
    <w:docVar w:name="VLM:Dokument.Absender.Kopf.Adresse.HausnummerZusatz" w:val="﻿"/>
    <w:docVar w:name="VLM:Dokument.Absender.Kopf.Adresse.HausnummerZusatz_MitLeerzeichenDavor" w:val="﻿"/>
    <w:docVar w:name="VLM:Dokument.Absender.Kopf.Adresse.Ort" w:val="Bern"/>
    <w:docVar w:name="VLM:Dokument.Absender.Kopf.Adresse.Ort_MitZeilenumbruch" w:val="Bern_x000b_"/>
    <w:docVar w:name="VLM:Dokument.Absender.Kopf.Adresse.PLZ" w:val="3003"/>
    <w:docVar w:name="VLM:Dokument.Absender.Kopf.Adresse.PLZ_MitLeerzeichen" w:val="3003 "/>
    <w:docVar w:name="VLM:Dokument.Absender.Kopf.Adresse.Postfach" w:val="﻿"/>
    <w:docVar w:name="VLM:Dokument.Absender.Kopf.Adresse.Postfach_MitZeilenumbruch" w:val="﻿"/>
    <w:docVar w:name="VLM:Dokument.Absender.Kopf.Adresse.Staat.Iso2" w:val="CH"/>
    <w:docVar w:name="VLM:Dokument.Absender.Kopf.Adresse.Staat.Iso2_MitBindestrich" w:val="CH-"/>
    <w:docVar w:name="VLM:Dokument.Absender.Kopf.Adresse.Staat.Name" w:val="Schweiz"/>
    <w:docVar w:name="VLM:Dokument.Absender.Kopf.Adresse.Staat.Name_MitZeilenumbruch" w:val="Schweiz_x000b_"/>
    <w:docVar w:name="VLM:Dokument.Absender.Kopf.Adresse.Strasse" w:val="Effingerstrasse"/>
    <w:docVar w:name="VLM:Dokument.Absender.Kopf.EMail" w:val="isabelle.rogg@bsv.admin.ch"/>
    <w:docVar w:name="VLM:Dokument.Absender.Kopf.EMail_MitZeilenumbruch" w:val="isabelle.rogg@bsv.admin.ch_x000b_"/>
    <w:docVar w:name="VLM:Dokument.Absender.Kopf.Fax" w:val="+41 58 462 78 80"/>
    <w:docVar w:name="VLM:Dokument.Absender.Kopf.Fax_MitZeilenumbruch" w:val="+41 58 462 78 80_x000b_"/>
    <w:docVar w:name="VLM:Dokument.Absender.Kopf.Grussformel" w:val="Rogg Isabelle (RE@BSV)"/>
    <w:docVar w:name="VLM:Dokument.Absender.Kopf.Person.Anrede" w:val="﻿"/>
    <w:docVar w:name="VLM:Dokument.Absender.Kopf.Person.Anrede_MitZeilenumbruch" w:val="﻿"/>
    <w:docVar w:name="VLM:Dokument.Absender.Kopf.Person.Funktion" w:val="﻿"/>
    <w:docVar w:name="VLM:Dokument.Absender.Kopf.Person.Funktion_MitZeilenumbruch" w:val="﻿"/>
    <w:docVar w:name="VLM:Dokument.Absender.Kopf.Person.Geschlecht" w:val="﻿"/>
    <w:docVar w:name="VLM:Dokument.Absender.Kopf.Person.Geschlecht_MitZeilenumbruch" w:val="﻿"/>
    <w:docVar w:name="VLM:Dokument.Absender.Kopf.Person.Nachname" w:val="Rogg"/>
    <w:docVar w:name="VLM:Dokument.Absender.Kopf.Person.Nachname_MitZeilenumbruch" w:val="Rogg_x000b_"/>
    <w:docVar w:name="VLM:Dokument.Absender.Kopf.Person.Titel" w:val="﻿"/>
    <w:docVar w:name="VLM:Dokument.Absender.Kopf.Person.Titel_MitLeerzeichen" w:val="﻿"/>
    <w:docVar w:name="VLM:Dokument.Absender.Kopf.Person.Vorname" w:val="Isabelle"/>
    <w:docVar w:name="VLM:Dokument.Absender.Kopf.Person.Vorname_MitLeerzeichen" w:val="Isabelle "/>
    <w:docVar w:name="VLM:Dokument.Absender.Kopf.Person.Zeichen" w:val="Rog"/>
    <w:docVar w:name="VLM:Dokument.Absender.Kopf.Person.Zeichen_MitZeilenumbruch" w:val="Rog_x000b_"/>
    <w:docVar w:name="VLM:Dokument.Absender.Kopf.Postadresse" w:val="3003 Bern"/>
    <w:docVar w:name="VLM:Dokument.Absender.Kopf.Postadresse_MitZeilenumbruch" w:val="3003 Bern_x000b_"/>
    <w:docVar w:name="VLM:Dokument.Absender.Kopf.Telefon" w:val="+41 58 463 22 05"/>
    <w:docVar w:name="VLM:Dokument.Absender.Kopf.Telefon_MitBeistrich" w:val="+41 58 463 22 05, "/>
    <w:docVar w:name="VLM:Dokument.Absender.Kopf.Verwaltungseinheit.Abteilung" w:val="Direktion"/>
    <w:docVar w:name="VLM:Dokument.Absender.Kopf.Verwaltungseinheit.Abteilung_MitZeilenumbruch" w:val="Direktion_x000b_"/>
    <w:docVar w:name="VLM:Dokument.Absender.Kopf.Verwaltungseinheit.Amt.Kurz" w:val="BSV"/>
    <w:docVar w:name="VLM:Dokument.Absender.Kopf.Verwaltungseinheit.Amt.Kurz_MitStrichpunkt" w:val="BSV; "/>
    <w:docVar w:name="VLM:Dokument.Absender.Kopf.Verwaltungseinheit.Amt.Kurz_MitZeilenumbruch" w:val="BSV_x000b_"/>
    <w:docVar w:name="VLM:Dokument.Absender.Kopf.Verwaltungseinheit.Amt.Lang" w:val="Bundesamt für Sozialversicherungen"/>
    <w:docVar w:name="VLM:Dokument.Absender.Kopf.Verwaltungseinheit.Amt.Lang_MitLeerzeichen" w:val="Bundesamt für Sozialversicherungen "/>
    <w:docVar w:name="VLM:Dokument.Absender.Kopf.Verwaltungseinheit.Departement.Kurz" w:val="EDI"/>
    <w:docVar w:name="VLM:Dokument.Absender.Kopf.Verwaltungseinheit.Departement.Kurz_MitZeilenumbruch" w:val="EDI_x000b_"/>
    <w:docVar w:name="VLM:Dokument.Absender.Kopf.Verwaltungseinheit.Departement.Lang" w:val="Eidgenössisches Departement des Innern"/>
    <w:docVar w:name="VLM:Dokument.Absender.Kopf.Verwaltungseinheit.Departement.Lang_MitLeerzeichen" w:val="Eidgenössisches Departement des Innern "/>
    <w:docVar w:name="VLM:Dokument.Absender.Kopf.Verwaltungseinheit.Sektion" w:val="﻿"/>
    <w:docVar w:name="VLM:Dokument.Absender.Kopf.Website" w:val="https://www.bsv.admin.ch"/>
    <w:docVar w:name="VLM:Dokument.Beilagen.ListeFormatiert" w:val="﻿"/>
    <w:docVar w:name="VLM:Dokument.Benutzer.Person.Anrede" w:val="﻿"/>
    <w:docVar w:name="VLM:Dokument.Benutzer.Person.Funktion" w:val="﻿"/>
    <w:docVar w:name="VLM:Dokument.Benutzer.Person.Nachname" w:val="Rogg"/>
    <w:docVar w:name="VLM:Dokument.Benutzer.Person.Nachname_MitZeilenumbruch" w:val="Rogg_x000b_"/>
    <w:docVar w:name="VLM:Dokument.Benutzer.Person.Titel" w:val="﻿"/>
    <w:docVar w:name="VLM:Dokument.Benutzer.Person.Titel_MitLeerzeichen" w:val="﻿"/>
    <w:docVar w:name="VLM:Dokument.Benutzer.Person.Vorname" w:val="Isabelle"/>
    <w:docVar w:name="VLM:Dokument.Benutzer.Person.Zeichen" w:val="Rog"/>
    <w:docVar w:name="VLM:Dokument.Empfaenger.Adresse.Adresszeile1" w:val="﻿"/>
    <w:docVar w:name="VLM:Dokument.Empfaenger.Adresse.Adresszeile1_MitZeilenumbruch" w:val="﻿"/>
    <w:docVar w:name="VLM:Dokument.Empfaenger.Adresse.Adresszeile2" w:val="﻿"/>
    <w:docVar w:name="VLM:Dokument.Empfaenger.Adresse.Adresszeile2_MitZeilenumbruch" w:val="﻿"/>
    <w:docVar w:name="VLM:Dokument.Empfaenger.Adresse.Hausnummer" w:val="﻿"/>
    <w:docVar w:name="VLM:Dokument.Empfaenger.Adresse.Hausnummer_MitLeerzeichenDavor" w:val="﻿"/>
    <w:docVar w:name="VLM:Dokument.Empfaenger.Adresse.HausnummerZusatz" w:val="﻿"/>
    <w:docVar w:name="VLM:Dokument.Empfaenger.Adresse.HausnummerZusatz_MitLeerzeichenDavor" w:val="﻿"/>
    <w:docVar w:name="VLM:Dokument.Empfaenger.Adresse.Ort" w:val="﻿"/>
    <w:docVar w:name="VLM:Dokument.Empfaenger.Adresse.Ort_MitZeilenumbruch" w:val="﻿"/>
    <w:docVar w:name="VLM:Dokument.Empfaenger.Adresse.PLZ" w:val="﻿"/>
    <w:docVar w:name="VLM:Dokument.Empfaenger.Adresse.PLZ_MitLeerzeichen" w:val="﻿"/>
    <w:docVar w:name="VLM:Dokument.Empfaenger.Adresse.Postfach" w:val="﻿"/>
    <w:docVar w:name="VLM:Dokument.Empfaenger.Adresse.Postfach_MitZeilenumbruch" w:val="﻿"/>
    <w:docVar w:name="VLM:Dokument.Empfaenger.Adresse.Staat.Iso2" w:val="﻿"/>
    <w:docVar w:name="VLM:Dokument.Empfaenger.Adresse.Staat.Iso2_MitBindestrich" w:val="﻿"/>
    <w:docVar w:name="VLM:Dokument.Empfaenger.Adresse.Staat.Name" w:val="﻿"/>
    <w:docVar w:name="VLM:Dokument.Empfaenger.Adresse.Staat.Name_MitZeilenumbruch" w:val="﻿"/>
    <w:docVar w:name="VLM:Dokument.Empfaenger.Adresse.Strasse" w:val="﻿"/>
    <w:docVar w:name="VLM:Dokument.Empfaenger.Briefanrede" w:val="﻿"/>
    <w:docVar w:name="VLM:Dokument.Empfaenger.EMail" w:val="﻿"/>
    <w:docVar w:name="VLM:Dokument.Empfaenger.Organisation" w:val="﻿"/>
    <w:docVar w:name="VLM:Dokument.Empfaenger.Organisation_MitZeilenumbruch" w:val="﻿"/>
    <w:docVar w:name="VLM:Dokument.Empfaenger.Person.Anrede" w:val="﻿"/>
    <w:docVar w:name="VLM:Dokument.Empfaenger.Person.Anrede_MitZeilenumbruch" w:val="﻿"/>
    <w:docVar w:name="VLM:Dokument.Empfaenger.Person.Funktion" w:val="﻿"/>
    <w:docVar w:name="VLM:Dokument.Empfaenger.Person.Funktion_MitZeilenumbruch" w:val="﻿"/>
    <w:docVar w:name="VLM:Dokument.Empfaenger.Person.Geschlecht" w:val="﻿"/>
    <w:docVar w:name="VLM:Dokument.Empfaenger.Person.Geschlecht_MitZeilenumbruch" w:val="﻿"/>
    <w:docVar w:name="VLM:Dokument.Empfaenger.Person.Nachname" w:val="﻿"/>
    <w:docVar w:name="VLM:Dokument.Empfaenger.Person.Nachname_MitZeilenumbruch" w:val="﻿"/>
    <w:docVar w:name="VLM:Dokument.Empfaenger.Person.Titel" w:val="﻿"/>
    <w:docVar w:name="VLM:Dokument.Empfaenger.Person.Titel_MitLeerzeichen" w:val="﻿"/>
    <w:docVar w:name="VLM:Dokument.Empfaenger.Person.Vorname" w:val="﻿"/>
    <w:docVar w:name="VLM:Dokument.Empfaenger.Person.Vorname_MitLeerzeichen" w:val="﻿"/>
    <w:docVar w:name="VLM:Dokument.Empfaenger.Person.Zeichen" w:val="﻿"/>
    <w:docVar w:name="VLM:Dokument.Empfaenger.Person.Zeichen_MitZeilenumbruch" w:val="﻿"/>
    <w:docVar w:name="VLM:Dokument.Empfaenger.Telefon" w:val="﻿"/>
    <w:docVar w:name="VLM:Dokument.Empfaenger.Verwaltungseinheit.Abteilung" w:val="﻿"/>
    <w:docVar w:name="VLM:Dokument.Empfaenger.Verwaltungseinheit.Abteilung_MitZeilenumbruch" w:val="﻿"/>
    <w:docVar w:name="VLM:Dokument.Empfaenger.Verwaltungseinheit.Amt.Kurz" w:val="﻿"/>
    <w:docVar w:name="VLM:Dokument.Empfaenger.Verwaltungseinheit.Amt.Kurz_MitStrichpunkt" w:val="﻿"/>
    <w:docVar w:name="VLM:Dokument.Empfaenger.Verwaltungseinheit.Amt.Kurz_MitZeilenumbruch" w:val="﻿"/>
    <w:docVar w:name="VLM:Dokument.Empfaenger.Verwaltungseinheit.Amt.Lang" w:val="﻿"/>
    <w:docVar w:name="VLM:Dokument.Empfaenger.Verwaltungseinheit.Amt.Lang_MitLeerzeichen" w:val="﻿"/>
    <w:docVar w:name="VLM:Dokument.Empfaenger.Verwaltungseinheit.Departement.Kurz" w:val="﻿"/>
    <w:docVar w:name="VLM:Dokument.Empfaenger.Verwaltungseinheit.Departement.Kurz_MitZeilenumbruch" w:val="﻿"/>
    <w:docVar w:name="VLM:Dokument.Empfaenger.Verwaltungseinheit.Departement.Lang" w:val="﻿"/>
    <w:docVar w:name="VLM:Dokument.Empfaenger.Verwaltungseinheit.Departement.Lang_MitLeerzeichen" w:val="﻿"/>
    <w:docVar w:name="VLM:Dokument.Empfaenger.Verwaltungseinheit.Sektion" w:val="﻿"/>
    <w:docVar w:name="VLM:Dokument.Empfaenger.Website" w:val="﻿"/>
    <w:docVar w:name="VLM:Dokument.Erstellungsdatum.Langformat" w:val="12. April 2023"/>
    <w:docVar w:name="VLM:Dokument.Fachdaten.Fachanwendung BSV Recht.1. Gültigkeitstag" w:val="Fehler: Der Ausdruck verursachte eine Ausnahme: Value cannot be null._x000b_Parameter name: businessObject"/>
    <w:docVar w:name="VLM:Dokument.Fachdaten.Fachanwendung BSV Recht.Adresse (Geschäft)" w:val="Fehler: Der Ausdruck verursachte eine Ausnahme: Value cannot be null._x000b_Parameter name: businessObject"/>
    <w:docVar w:name="VLM:Dokument.Fachdaten.Fachanwendung BSV Recht.Adresse (Privat)" w:val="Fehler: Der Ausdruck verursachte eine Ausnahme: Value cannot be null._x000b_Parameter name: businessObject"/>
    <w:docVar w:name="VLM:Dokument.Fachdaten.Fachanwendung BSV Recht.Anzahl Home-Office Arbeitstage pro Woche" w:val="Fehler: Der Ausdruck verursachte eine Ausnahme: Value cannot be null._x000b_Parameter name: businessObject"/>
    <w:docVar w:name="VLM:Dokument.Fachdaten.Fachanwendung BSV Recht.Betreibungsregisterauszug vom" w:val="Fehler: Der Ausdruck verursachte eine Ausnahme: Value cannot be null._x000b_Parameter name: businessObject"/>
    <w:docVar w:name="VLM:Dokument.Fachdaten.Fachanwendung BSV Recht.Bewilligung 5 Jahre" w:val="Bewilligung 2 Jahre"/>
    <w:docVar w:name="VLM:Dokument.Fachdaten.Fachanwendung BSV Recht.Bürgerort" w:val="Fehler: Der Ausdruck verursachte eine Ausnahme: Value cannot be null._x000b_Parameter name: businessObject"/>
    <w:docVar w:name="VLM:Dokument.Fachdaten.Fachanwendung BSV Recht.Datum des Rückzugs" w:val="Fehler: Der Ausdruck verursachte eine Ausnahme: Value cannot be null._x000b_Parameter name: businessObject"/>
    <w:docVar w:name="VLM:Dokument.Fachdaten.Fachanwendung BSV Recht.Dienstag Nachmittag" w:val="﻿"/>
    <w:docVar w:name="VLM:Dokument.Fachdaten.Fachanwendung BSV Recht.Dienstag Vormittag" w:val="﻿"/>
    <w:docVar w:name="VLM:Dokument.Fachdaten.Fachanwendung BSV Recht.Donnerstag Nachmittag" w:val="﻿"/>
    <w:docVar w:name="VLM:Dokument.Fachdaten.Fachanwendung BSV Recht.Donnerstag Vormittag" w:val="﻿"/>
    <w:docVar w:name="VLM:Dokument.Fachdaten.Fachanwendung BSV Recht.Eingang Gesuch" w:val="Fehler: Der Ausdruck verursachte eine Ausnahme: Value cannot be null._x000b_Parameter name: businessObject"/>
    <w:docVar w:name="VLM:Dokument.Fachdaten.Fachanwendung BSV Recht.Erklärung vom" w:val="Fehler: Der Ausdruck verursachte eine Ausnahme: Value cannot be null._x000b_Parameter name: businessObject"/>
    <w:docVar w:name="VLM:Dokument.Fachdaten.Fachanwendung BSV Recht.Firma / Arbeitgeber" w:val="Fehler: Der Ausdruck verursachte eine Ausnahme: Value cannot be null._x000b_Parameter name: businessObject"/>
    <w:docVar w:name="VLM:Dokument.Fachdaten.Fachanwendung BSV Recht.Freitag Nachmittag" w:val="﻿"/>
    <w:docVar w:name="VLM:Dokument.Fachdaten.Fachanwendung BSV Recht.Freitag Vormittag" w:val="﻿"/>
    <w:docVar w:name="VLM:Dokument.Fachdaten.Fachanwendung BSV Recht.Geburtsdatum" w:val="Fehler: Der Ausdruck verursachte eine Ausnahme: Value cannot be null._x000b_Parameter name: businessObject"/>
    <w:docVar w:name="VLM:Dokument.Fachdaten.Fachanwendung BSV Recht.Geburtsdatum MOB" w:val="Fehler: Der Ausdruck verursachte eine Ausnahme: Value cannot be null._x000b_Parameter name: businessObject"/>
    <w:docVar w:name="VLM:Dokument.Fachdaten.Fachanwendung BSV Recht.Geschlecht" w:val="Fehler: Der Ausdruck verursachte eine Ausnahme: Value cannot be null._x000b_Parameter name: businessObject"/>
    <w:docVar w:name="VLM:Dokument.Fachdaten.Fachanwendung BSV Recht.Gültig ab" w:val="Fehler: Der Ausdruck verursachte eine Ausnahme: Value cannot be null._x000b_Parameter name: businessObject"/>
    <w:docVar w:name="VLM:Dokument.Fachdaten.Fachanwendung BSV Recht.Korrespondenzadresse" w:val="Fehler: Der Ausdruck verursachte eine Ausnahme: Value cannot be null._x000b_Parameter name: businessObject"/>
    <w:docVar w:name="VLM:Dokument.Fachdaten.Fachanwendung BSV Recht.letzter Gültigkeitstag" w:val="Fehler: Der Ausdruck verursachte eine Ausnahme: Value cannot be null._x000b_Parameter name: businessObject"/>
    <w:docVar w:name="VLM:Dokument.Fachdaten.Fachanwendung BSV Recht.Mittwoch Nachmittag" w:val="﻿"/>
    <w:docVar w:name="VLM:Dokument.Fachdaten.Fachanwendung BSV Recht.Mittwoch Vormittag" w:val="﻿"/>
    <w:docVar w:name="VLM:Dokument.Fachdaten.Fachanwendung BSV Recht.Montag Nachmittag" w:val="﻿"/>
    <w:docVar w:name="VLM:Dokument.Fachdaten.Fachanwendung BSV Recht.Montag Vormittag" w:val="﻿"/>
    <w:docVar w:name="VLM:Dokument.Fachdaten.Fachanwendung BSV Recht.Nachname" w:val="Fehler: Der Ausdruck verursachte eine Ausnahme: Value cannot be null._x000b_Parameter name: businessObject"/>
    <w:docVar w:name="VLM:Dokument.Fachdaten.Fachanwendung BSV Recht.Name, Vorname (Antragsteller)" w:val="Fehler: Der Ausdruck verursachte eine Ausnahme: Value cannot be null._x000b_Parameter name: businessObject"/>
    <w:docVar w:name="VLM:Dokument.Fachdaten.Fachanwendung BSV Recht.Name, Vorname (Vorgesetzter)" w:val="Fehler: Der Ausdruck verursachte eine Ausnahme: Value cannot be null._x000b_Parameter name: businessObject"/>
    <w:docVar w:name="VLM:Dokument.Fachdaten.Fachanwendung BSV Recht.PLZ &amp; Ort" w:val="Fehler: Der Ausdruck verursachte eine Ausnahme: Value cannot be null._x000b_Parameter name: businessObject"/>
    <w:docVar w:name="VLM:Dokument.Fachdaten.Fachanwendung BSV Recht.Präsenzerfordernis" w:val="﻿"/>
    <w:docVar w:name="VLM:Dokument.Fachdaten.Fachanwendung BSV Recht.Reaktionszeit" w:val="﻿"/>
    <w:docVar w:name="VLM:Dokument.Fachdaten.Fachanwendung BSV Recht.Strafregisterauszug vom" w:val="Fehler: Der Ausdruck verursachte eine Ausnahme: Value cannot be null._x000b_Parameter name: businessObject"/>
    <w:docVar w:name="VLM:Dokument.Fachdaten.Fachanwendung BSV Recht.Strasse &amp; Hausnummer" w:val="Fehler: Der Ausdruck verursachte eine Ausnahme: Value cannot be null._x000b_Parameter name: businessObject"/>
    <w:docVar w:name="VLM:Dokument.Fachdaten.Fachanwendung BSV Recht.Verfahrensstand" w:val="Fehler: Der Ausdruck verursachte eine Ausnahme: Value cannot be null._x000b_Parameter name: businessObject"/>
    <w:docVar w:name="VLM:Dokument.Fachdaten.Fachanwendung BSV Recht.Vorname" w:val="Fehler: Der Ausdruck verursachte eine Ausnahme: Value cannot be null._x000b_Parameter name: businessObject"/>
    <w:docVar w:name="VLM:Dokument.Geschaeftsdetails.Betreff" w:val="20230412_Aktennotiz_In welchem Erlass soll DIKOS geregelt werden?"/>
    <w:docVar w:name="VLM:Dokument.Geschaeftsdetails.Geschaeftsnummer" w:val="082.1-684/1"/>
    <w:docVar w:name="VLM:Dokument.Geschaeftsdetails.Geschaeftstitel" w:val="01 Organisatorisches"/>
    <w:docVar w:name="VLM:Dokument.Geschaeftsdetails.Referenz" w:val="BSV-D-0CB13401/315"/>
    <w:docVar w:name="VLM:Dokument.ID" w:val="ActaNovaDocument|89ab9d36-9ddd-42a6-befa-97cbf1c6270e|System.Guid"/>
    <w:docVar w:name="VLM:Dokument.Klassifizierung.Beilagen" w:val="﻿"/>
    <w:docVar w:name="VLM:Dokument.Klassifizierung.Beilagen_mitBeistrichVorFixtext" w:val="﻿"/>
    <w:docVar w:name="VLM:Dokument.Klassifizierung.Beilagen_mitFixtext" w:val="﻿"/>
    <w:docVar w:name="VLM:Dokument.Klassifizierung.Dokument" w:val="﻿"/>
    <w:docVar w:name="VLM:Dokument.Klassifizierung.Dokument_mitZweiLeerschlaegen" w:val="﻿"/>
    <w:docVar w:name="VLM:Dokument.S2G.Benutzer" w:val="undefined"/>
    <w:docVar w:name="VLM:Dokument.S2G.Benutzer Name" w:val=" "/>
    <w:docVar w:name="VLM:Dokument.S2G.Dossier Aktenzeichen" w:val="082.1-684/1"/>
    <w:docVar w:name="VLM:Dokument.S2G.Dossier GUID" w:val="699865c6-7866-4e27-8309-810274a862bf"/>
    <w:docVar w:name="VLM:Dokument.S2G.Dossier GUID komplett" w:val="File|699865c6-7866-4e27-8309-810274a862bf|System.Guid"/>
    <w:docVar w:name="VLM:Dokument.S2G.Dossier Titel" w:val="01 Organisatorisches"/>
    <w:docVar w:name="VLM:Dokument.S2G.GA UseCase" w:val="Fehler: Der Ausdruck verursachte eine Ausnahme: Object reference not set to an instance of an object."/>
    <w:docVar w:name="VLM:Dokument.S2G.GA UseCase Name" w:val="Fehler: Der Ausdruck verursachte eine Ausnahme: Object reference not set to an instance of an object."/>
    <w:docVar w:name="VLM:Dokument.S2G.Gruppe" w:val="undefined"/>
    <w:docVar w:name="VLM:Dokument.S2G.Gruppe Name" w:val=" "/>
    <w:docVar w:name="VLM:Dokument.S2G.TargetID" w:val="Fehler: Der Ausdruck verursachte eine Ausnahme: Object reference not set to an instance of an object."/>
    <w:docVar w:name="VLM:Dokument.Unterschrift.Links.Person.Anrede" w:val="﻿"/>
    <w:docVar w:name="VLM:Dokument.Unterschrift.Links.Person.Anrede_MitZeilenumbruch" w:val="﻿"/>
    <w:docVar w:name="VLM:Dokument.Unterschrift.Links.Person.Funktion" w:val="﻿"/>
    <w:docVar w:name="VLM:Dokument.Unterschrift.Links.Person.Funktion_MitZeilenumbruch" w:val="﻿"/>
    <w:docVar w:name="VLM:Dokument.Unterschrift.Links.Person.Geschlecht" w:val="﻿"/>
    <w:docVar w:name="VLM:Dokument.Unterschrift.Links.Person.Geschlecht_MitZeilenumbruch" w:val="﻿"/>
    <w:docVar w:name="VLM:Dokument.Unterschrift.Links.Person.Nachname" w:val="﻿"/>
    <w:docVar w:name="VLM:Dokument.Unterschrift.Links.Person.Nachname_MitZeilenumbruch" w:val="﻿"/>
    <w:docVar w:name="VLM:Dokument.Unterschrift.Links.Person.Titel" w:val="﻿"/>
    <w:docVar w:name="VLM:Dokument.Unterschrift.Links.Person.Titel_MitLeerzeichen" w:val="﻿"/>
    <w:docVar w:name="VLM:Dokument.Unterschrift.Links.Person.Vorname" w:val="﻿"/>
    <w:docVar w:name="VLM:Dokument.Unterschrift.Links.Person.Vorname_MitLeerzeichen" w:val="﻿"/>
    <w:docVar w:name="VLM:Dokument.Unterschrift.Links.Person.Zeichen" w:val="﻿"/>
    <w:docVar w:name="VLM:Dokument.Unterschrift.Links.Person.Zeichen_MitZeilenumbruch" w:val="﻿"/>
    <w:docVar w:name="VLM:Dokument.Unterschrift.Links.Verwaltungseinheit.Abteilung" w:val="﻿"/>
    <w:docVar w:name="VLM:Dokument.Unterschrift.Links.Verwaltungseinheit.Abteilung_MitZeilenumbruch" w:val="﻿"/>
    <w:docVar w:name="VLM:Dokument.Unterschrift.Links.Verwaltungseinheit.Amt.Kurz" w:val="﻿"/>
    <w:docVar w:name="VLM:Dokument.Unterschrift.Links.Verwaltungseinheit.Amt.Kurz_MitStrichpunkt" w:val="﻿"/>
    <w:docVar w:name="VLM:Dokument.Unterschrift.Links.Verwaltungseinheit.Amt.Kurz_MitZeilenumbruch" w:val="﻿"/>
    <w:docVar w:name="VLM:Dokument.Unterschrift.Links.Verwaltungseinheit.Amt.Lang" w:val="﻿"/>
    <w:docVar w:name="VLM:Dokument.Unterschrift.Links.Verwaltungseinheit.Amt.Lang_MitLeerzeichen" w:val="﻿"/>
    <w:docVar w:name="VLM:Dokument.Unterschrift.Links.Verwaltungseinheit.Departement.Kurz" w:val="﻿"/>
    <w:docVar w:name="VLM:Dokument.Unterschrift.Links.Verwaltungseinheit.Departement.Kurz_MitZeilenumbruch" w:val="﻿"/>
    <w:docVar w:name="VLM:Dokument.Unterschrift.Links.Verwaltungseinheit.Departement.Lang" w:val="﻿"/>
    <w:docVar w:name="VLM:Dokument.Unterschrift.Links.Verwaltungseinheit.Departement.Lang_MitLeerzeichen" w:val="﻿"/>
    <w:docVar w:name="VLM:Dokument.Unterschrift.Links.Verwaltungseinheit.Sektion" w:val="﻿"/>
    <w:docVar w:name="VLM:Dokument.Unterschrift.Rechts.Person.Anrede" w:val="﻿"/>
    <w:docVar w:name="VLM:Dokument.Unterschrift.Rechts.Person.Anrede_MitZeilenumbruch" w:val="﻿"/>
    <w:docVar w:name="VLM:Dokument.Unterschrift.Rechts.Person.Funktion" w:val="﻿"/>
    <w:docVar w:name="VLM:Dokument.Unterschrift.Rechts.Person.Funktion_MitZeilenumbruch" w:val="﻿"/>
    <w:docVar w:name="VLM:Dokument.Unterschrift.Rechts.Person.Geschlecht" w:val="﻿"/>
    <w:docVar w:name="VLM:Dokument.Unterschrift.Rechts.Person.Geschlecht_MitZeilenumbruch" w:val="﻿"/>
    <w:docVar w:name="VLM:Dokument.Unterschrift.Rechts.Person.Nachname" w:val="﻿"/>
    <w:docVar w:name="VLM:Dokument.Unterschrift.Rechts.Person.Nachname_MitZeilenumbruch" w:val="﻿"/>
    <w:docVar w:name="VLM:Dokument.Unterschrift.Rechts.Person.Titel" w:val="﻿"/>
    <w:docVar w:name="VLM:Dokument.Unterschrift.Rechts.Person.Titel_MitLeerzeichen" w:val="﻿"/>
    <w:docVar w:name="VLM:Dokument.Unterschrift.Rechts.Person.Vorname" w:val="﻿"/>
    <w:docVar w:name="VLM:Dokument.Unterschrift.Rechts.Person.Vorname_MitLeerzeichen" w:val="﻿"/>
    <w:docVar w:name="VLM:Dokument.Unterschrift.Rechts.Person.Zeichen" w:val="﻿"/>
    <w:docVar w:name="VLM:Dokument.Unterschrift.Rechts.Person.Zeichen_MitZeilenumbruch" w:val="﻿"/>
    <w:docVar w:name="VLM:Dokument.Unterschrift.Rechts.Verwaltungseinheit.Abteilung" w:val="﻿"/>
    <w:docVar w:name="VLM:Dokument.Unterschrift.Rechts.Verwaltungseinheit.Abteilung_MitZeilenumbruch" w:val="﻿"/>
    <w:docVar w:name="VLM:Dokument.Unterschrift.Rechts.Verwaltungseinheit.Amt.Kurz" w:val="﻿"/>
    <w:docVar w:name="VLM:Dokument.Unterschrift.Rechts.Verwaltungseinheit.Amt.Kurz_MitStrichpunkt" w:val="﻿"/>
    <w:docVar w:name="VLM:Dokument.Unterschrift.Rechts.Verwaltungseinheit.Amt.Kurz_MitZeilenumbruch" w:val="﻿"/>
    <w:docVar w:name="VLM:Dokument.Unterschrift.Rechts.Verwaltungseinheit.Amt.Lang" w:val="﻿"/>
    <w:docVar w:name="VLM:Dokument.Unterschrift.Rechts.Verwaltungseinheit.Amt.Lang_MitLeerzeichen" w:val="﻿"/>
    <w:docVar w:name="VLM:Dokument.Unterschrift.Rechts.Verwaltungseinheit.Departement.Kurz" w:val="﻿"/>
    <w:docVar w:name="VLM:Dokument.Unterschrift.Rechts.Verwaltungseinheit.Departement.Kurz_MitZeilenumbruch" w:val="﻿"/>
    <w:docVar w:name="VLM:Dokument.Unterschrift.Rechts.Verwaltungseinheit.Departement.Lang" w:val="﻿"/>
    <w:docVar w:name="VLM:Dokument.Unterschrift.Rechts.Verwaltungseinheit.Departement.Lang_MitLeerzeichen" w:val="﻿"/>
    <w:docVar w:name="VLM:Dokument.Unterschrift.Rechts.Verwaltungseinheit.Sektion" w:val="﻿"/>
    <w:docVar w:name="VLM:Dokument.Versand.Frankiermerkmal" w:val="﻿"/>
    <w:docVar w:name="VLM:Dokument.Versand.Frankiermerkmal_MitLeerzeichen" w:val="﻿"/>
    <w:docVar w:name="VLM:Dokument.Versand.Frankiermerkmal_MitZeilenumbruch" w:val="﻿"/>
    <w:docVar w:name="VLM:Dokument.Versand.Versandvermerk" w:val="﻿"/>
    <w:docVar w:name="VLM:Dokument.Versand.Versandvermerk_MitZeilenumbruch" w:val="﻿"/>
    <w:docVar w:name="VLM:Dokument.Versand.Zustellvermerk" w:val="﻿"/>
    <w:docVar w:name="VLM:Dokument.Versand.Zustellvermerk_MitZeilenumbruch" w:val="﻿"/>
  </w:docVars>
  <w:rsids>
    <w:rsidRoot w:val="004D79D1"/>
    <w:rsid w:val="000000DB"/>
    <w:rsid w:val="000012AB"/>
    <w:rsid w:val="00006B10"/>
    <w:rsid w:val="0001163C"/>
    <w:rsid w:val="00013F7E"/>
    <w:rsid w:val="00014601"/>
    <w:rsid w:val="00014F31"/>
    <w:rsid w:val="00016E75"/>
    <w:rsid w:val="00017320"/>
    <w:rsid w:val="00020690"/>
    <w:rsid w:val="000250ED"/>
    <w:rsid w:val="00027106"/>
    <w:rsid w:val="00031533"/>
    <w:rsid w:val="000319F5"/>
    <w:rsid w:val="00031B4F"/>
    <w:rsid w:val="000321A5"/>
    <w:rsid w:val="00034736"/>
    <w:rsid w:val="00035DD5"/>
    <w:rsid w:val="000362D9"/>
    <w:rsid w:val="00040BEE"/>
    <w:rsid w:val="00040E8D"/>
    <w:rsid w:val="00046140"/>
    <w:rsid w:val="00047FDB"/>
    <w:rsid w:val="0005161D"/>
    <w:rsid w:val="00052515"/>
    <w:rsid w:val="00052696"/>
    <w:rsid w:val="0005369F"/>
    <w:rsid w:val="000549FB"/>
    <w:rsid w:val="0005724E"/>
    <w:rsid w:val="00057E70"/>
    <w:rsid w:val="0006105D"/>
    <w:rsid w:val="00063005"/>
    <w:rsid w:val="0007760E"/>
    <w:rsid w:val="00077A52"/>
    <w:rsid w:val="00080DD7"/>
    <w:rsid w:val="00081C15"/>
    <w:rsid w:val="00082252"/>
    <w:rsid w:val="00083CB9"/>
    <w:rsid w:val="00085100"/>
    <w:rsid w:val="00085996"/>
    <w:rsid w:val="00091C1D"/>
    <w:rsid w:val="0009342D"/>
    <w:rsid w:val="00095558"/>
    <w:rsid w:val="000A02CA"/>
    <w:rsid w:val="000A14DE"/>
    <w:rsid w:val="000A1D63"/>
    <w:rsid w:val="000A2198"/>
    <w:rsid w:val="000A3610"/>
    <w:rsid w:val="000A3D4E"/>
    <w:rsid w:val="000A6195"/>
    <w:rsid w:val="000A6333"/>
    <w:rsid w:val="000A673E"/>
    <w:rsid w:val="000A6B27"/>
    <w:rsid w:val="000B0136"/>
    <w:rsid w:val="000B1D68"/>
    <w:rsid w:val="000B56E9"/>
    <w:rsid w:val="000C088E"/>
    <w:rsid w:val="000C254C"/>
    <w:rsid w:val="000D0918"/>
    <w:rsid w:val="000D0E52"/>
    <w:rsid w:val="000D1B4F"/>
    <w:rsid w:val="000D4BE5"/>
    <w:rsid w:val="000E04B8"/>
    <w:rsid w:val="000E1FDA"/>
    <w:rsid w:val="000E2212"/>
    <w:rsid w:val="000E25FD"/>
    <w:rsid w:val="000E2BE8"/>
    <w:rsid w:val="000E327E"/>
    <w:rsid w:val="000E4059"/>
    <w:rsid w:val="000E4937"/>
    <w:rsid w:val="000E7E1F"/>
    <w:rsid w:val="000F0D9D"/>
    <w:rsid w:val="000F1120"/>
    <w:rsid w:val="000F2D68"/>
    <w:rsid w:val="000F309C"/>
    <w:rsid w:val="000F6EB4"/>
    <w:rsid w:val="000F6F76"/>
    <w:rsid w:val="00100359"/>
    <w:rsid w:val="00100956"/>
    <w:rsid w:val="0010257C"/>
    <w:rsid w:val="00102CCC"/>
    <w:rsid w:val="00104E94"/>
    <w:rsid w:val="00107AC4"/>
    <w:rsid w:val="0011099D"/>
    <w:rsid w:val="001109BA"/>
    <w:rsid w:val="0011461A"/>
    <w:rsid w:val="00115A2B"/>
    <w:rsid w:val="00116DC2"/>
    <w:rsid w:val="001207F5"/>
    <w:rsid w:val="00122EC6"/>
    <w:rsid w:val="0013019F"/>
    <w:rsid w:val="00131DC1"/>
    <w:rsid w:val="00137ECB"/>
    <w:rsid w:val="00141F1B"/>
    <w:rsid w:val="00143321"/>
    <w:rsid w:val="00152476"/>
    <w:rsid w:val="0015291D"/>
    <w:rsid w:val="00152D60"/>
    <w:rsid w:val="00156C18"/>
    <w:rsid w:val="00157B85"/>
    <w:rsid w:val="00160D83"/>
    <w:rsid w:val="00161F63"/>
    <w:rsid w:val="001620C8"/>
    <w:rsid w:val="00162965"/>
    <w:rsid w:val="0016312A"/>
    <w:rsid w:val="0016655F"/>
    <w:rsid w:val="00166CAF"/>
    <w:rsid w:val="00166E80"/>
    <w:rsid w:val="001677CD"/>
    <w:rsid w:val="0017269E"/>
    <w:rsid w:val="00174A71"/>
    <w:rsid w:val="001822A7"/>
    <w:rsid w:val="001849B8"/>
    <w:rsid w:val="0019218B"/>
    <w:rsid w:val="00194F8C"/>
    <w:rsid w:val="00195466"/>
    <w:rsid w:val="00196806"/>
    <w:rsid w:val="001A0A32"/>
    <w:rsid w:val="001A6B3F"/>
    <w:rsid w:val="001A79B2"/>
    <w:rsid w:val="001B1076"/>
    <w:rsid w:val="001B3A0B"/>
    <w:rsid w:val="001B3E51"/>
    <w:rsid w:val="001C25C5"/>
    <w:rsid w:val="001C3433"/>
    <w:rsid w:val="001D0A1C"/>
    <w:rsid w:val="001D3B81"/>
    <w:rsid w:val="001D51E3"/>
    <w:rsid w:val="001D78D8"/>
    <w:rsid w:val="001E1031"/>
    <w:rsid w:val="001E4A96"/>
    <w:rsid w:val="001F2518"/>
    <w:rsid w:val="001F46D1"/>
    <w:rsid w:val="001F4E06"/>
    <w:rsid w:val="002009C3"/>
    <w:rsid w:val="0020120D"/>
    <w:rsid w:val="002041B0"/>
    <w:rsid w:val="002069F1"/>
    <w:rsid w:val="0021464C"/>
    <w:rsid w:val="00215318"/>
    <w:rsid w:val="00215622"/>
    <w:rsid w:val="0021707D"/>
    <w:rsid w:val="00220FF1"/>
    <w:rsid w:val="00221AD6"/>
    <w:rsid w:val="00223C02"/>
    <w:rsid w:val="00225407"/>
    <w:rsid w:val="00231067"/>
    <w:rsid w:val="00232526"/>
    <w:rsid w:val="002342AE"/>
    <w:rsid w:val="00235E03"/>
    <w:rsid w:val="00241DB3"/>
    <w:rsid w:val="00247449"/>
    <w:rsid w:val="002504BB"/>
    <w:rsid w:val="002508F5"/>
    <w:rsid w:val="00253AE9"/>
    <w:rsid w:val="00260CEB"/>
    <w:rsid w:val="00261549"/>
    <w:rsid w:val="00266735"/>
    <w:rsid w:val="00271BD7"/>
    <w:rsid w:val="00271D74"/>
    <w:rsid w:val="0027284B"/>
    <w:rsid w:val="00273A24"/>
    <w:rsid w:val="002829D9"/>
    <w:rsid w:val="00287C13"/>
    <w:rsid w:val="002906F7"/>
    <w:rsid w:val="00291249"/>
    <w:rsid w:val="00295A18"/>
    <w:rsid w:val="0029647A"/>
    <w:rsid w:val="002A0162"/>
    <w:rsid w:val="002A7384"/>
    <w:rsid w:val="002A7ADB"/>
    <w:rsid w:val="002A7F2E"/>
    <w:rsid w:val="002B0236"/>
    <w:rsid w:val="002B0A1E"/>
    <w:rsid w:val="002C29E3"/>
    <w:rsid w:val="002C4151"/>
    <w:rsid w:val="002D49DA"/>
    <w:rsid w:val="002D4EEF"/>
    <w:rsid w:val="002D5C2B"/>
    <w:rsid w:val="002D7420"/>
    <w:rsid w:val="002E0801"/>
    <w:rsid w:val="002E13CC"/>
    <w:rsid w:val="002E4BFB"/>
    <w:rsid w:val="002F352D"/>
    <w:rsid w:val="002F45FA"/>
    <w:rsid w:val="002F6D9E"/>
    <w:rsid w:val="00301163"/>
    <w:rsid w:val="00305535"/>
    <w:rsid w:val="00307B8F"/>
    <w:rsid w:val="00310950"/>
    <w:rsid w:val="00314794"/>
    <w:rsid w:val="00316283"/>
    <w:rsid w:val="00316C1A"/>
    <w:rsid w:val="00316E5B"/>
    <w:rsid w:val="00317B00"/>
    <w:rsid w:val="00317FDE"/>
    <w:rsid w:val="00320F9D"/>
    <w:rsid w:val="00321A4E"/>
    <w:rsid w:val="0032499E"/>
    <w:rsid w:val="003262D4"/>
    <w:rsid w:val="00332180"/>
    <w:rsid w:val="00332E61"/>
    <w:rsid w:val="003351F5"/>
    <w:rsid w:val="00336368"/>
    <w:rsid w:val="0035017A"/>
    <w:rsid w:val="00350AD4"/>
    <w:rsid w:val="0035686E"/>
    <w:rsid w:val="003605BC"/>
    <w:rsid w:val="00360F6F"/>
    <w:rsid w:val="0036653C"/>
    <w:rsid w:val="0036699C"/>
    <w:rsid w:val="00370527"/>
    <w:rsid w:val="00374474"/>
    <w:rsid w:val="0037506A"/>
    <w:rsid w:val="003751F2"/>
    <w:rsid w:val="003812C5"/>
    <w:rsid w:val="0038160F"/>
    <w:rsid w:val="00383B25"/>
    <w:rsid w:val="00384DC1"/>
    <w:rsid w:val="00393EAE"/>
    <w:rsid w:val="00394A26"/>
    <w:rsid w:val="003A44A0"/>
    <w:rsid w:val="003A488C"/>
    <w:rsid w:val="003A626E"/>
    <w:rsid w:val="003B3A9F"/>
    <w:rsid w:val="003C142B"/>
    <w:rsid w:val="003C2F3F"/>
    <w:rsid w:val="003C38D2"/>
    <w:rsid w:val="003C538E"/>
    <w:rsid w:val="003C5805"/>
    <w:rsid w:val="003C619F"/>
    <w:rsid w:val="003D20FF"/>
    <w:rsid w:val="003D6585"/>
    <w:rsid w:val="003E31F5"/>
    <w:rsid w:val="003E480E"/>
    <w:rsid w:val="003E52AD"/>
    <w:rsid w:val="003F2C6A"/>
    <w:rsid w:val="003F40EB"/>
    <w:rsid w:val="003F7C6F"/>
    <w:rsid w:val="004002E8"/>
    <w:rsid w:val="00400C79"/>
    <w:rsid w:val="004034D1"/>
    <w:rsid w:val="00404C0C"/>
    <w:rsid w:val="004112A4"/>
    <w:rsid w:val="0041351F"/>
    <w:rsid w:val="00413D3D"/>
    <w:rsid w:val="00414E28"/>
    <w:rsid w:val="00415BEB"/>
    <w:rsid w:val="00416E50"/>
    <w:rsid w:val="00420BD9"/>
    <w:rsid w:val="00423028"/>
    <w:rsid w:val="00424579"/>
    <w:rsid w:val="00427F4A"/>
    <w:rsid w:val="00430DDB"/>
    <w:rsid w:val="00431B97"/>
    <w:rsid w:val="00433FBF"/>
    <w:rsid w:val="00436A6C"/>
    <w:rsid w:val="004410CF"/>
    <w:rsid w:val="004430B9"/>
    <w:rsid w:val="0044396B"/>
    <w:rsid w:val="00451B99"/>
    <w:rsid w:val="00452887"/>
    <w:rsid w:val="00453383"/>
    <w:rsid w:val="004533AC"/>
    <w:rsid w:val="00455719"/>
    <w:rsid w:val="00457A80"/>
    <w:rsid w:val="00463024"/>
    <w:rsid w:val="00464BCA"/>
    <w:rsid w:val="0046559C"/>
    <w:rsid w:val="00465AEB"/>
    <w:rsid w:val="00465E95"/>
    <w:rsid w:val="00466062"/>
    <w:rsid w:val="004670FE"/>
    <w:rsid w:val="0047248F"/>
    <w:rsid w:val="00474E59"/>
    <w:rsid w:val="0047508B"/>
    <w:rsid w:val="00476059"/>
    <w:rsid w:val="004767C0"/>
    <w:rsid w:val="00477E5B"/>
    <w:rsid w:val="0048128C"/>
    <w:rsid w:val="00483187"/>
    <w:rsid w:val="0048684A"/>
    <w:rsid w:val="00486996"/>
    <w:rsid w:val="004914AA"/>
    <w:rsid w:val="004951D9"/>
    <w:rsid w:val="004965A1"/>
    <w:rsid w:val="00497DA7"/>
    <w:rsid w:val="004A00F7"/>
    <w:rsid w:val="004A10DF"/>
    <w:rsid w:val="004A6A56"/>
    <w:rsid w:val="004B0D32"/>
    <w:rsid w:val="004B4F68"/>
    <w:rsid w:val="004C3A05"/>
    <w:rsid w:val="004C472B"/>
    <w:rsid w:val="004C4E0D"/>
    <w:rsid w:val="004C52CB"/>
    <w:rsid w:val="004C5855"/>
    <w:rsid w:val="004D25AD"/>
    <w:rsid w:val="004D321D"/>
    <w:rsid w:val="004D3444"/>
    <w:rsid w:val="004D35DA"/>
    <w:rsid w:val="004D552E"/>
    <w:rsid w:val="004D58D1"/>
    <w:rsid w:val="004D5C59"/>
    <w:rsid w:val="004D79D1"/>
    <w:rsid w:val="004E1993"/>
    <w:rsid w:val="004F0784"/>
    <w:rsid w:val="004F207C"/>
    <w:rsid w:val="004F456B"/>
    <w:rsid w:val="004F6543"/>
    <w:rsid w:val="005010A7"/>
    <w:rsid w:val="00504C97"/>
    <w:rsid w:val="005055F3"/>
    <w:rsid w:val="00513FB3"/>
    <w:rsid w:val="00514141"/>
    <w:rsid w:val="00516292"/>
    <w:rsid w:val="005166E5"/>
    <w:rsid w:val="00517239"/>
    <w:rsid w:val="005176E1"/>
    <w:rsid w:val="00526361"/>
    <w:rsid w:val="00526977"/>
    <w:rsid w:val="00526A61"/>
    <w:rsid w:val="00535ABE"/>
    <w:rsid w:val="00536CCA"/>
    <w:rsid w:val="00540392"/>
    <w:rsid w:val="00541F22"/>
    <w:rsid w:val="00547F40"/>
    <w:rsid w:val="00550BB2"/>
    <w:rsid w:val="00560DCA"/>
    <w:rsid w:val="00561D3E"/>
    <w:rsid w:val="00561FD9"/>
    <w:rsid w:val="00562764"/>
    <w:rsid w:val="005628A3"/>
    <w:rsid w:val="005637EB"/>
    <w:rsid w:val="00566113"/>
    <w:rsid w:val="00566531"/>
    <w:rsid w:val="00567F5F"/>
    <w:rsid w:val="00570689"/>
    <w:rsid w:val="005726AC"/>
    <w:rsid w:val="0057353B"/>
    <w:rsid w:val="005738C3"/>
    <w:rsid w:val="00575C98"/>
    <w:rsid w:val="00576B5E"/>
    <w:rsid w:val="00576F6B"/>
    <w:rsid w:val="00577B91"/>
    <w:rsid w:val="00580653"/>
    <w:rsid w:val="005830D2"/>
    <w:rsid w:val="00586DD4"/>
    <w:rsid w:val="005875BD"/>
    <w:rsid w:val="00592752"/>
    <w:rsid w:val="00592C0F"/>
    <w:rsid w:val="00596030"/>
    <w:rsid w:val="00596326"/>
    <w:rsid w:val="005A2532"/>
    <w:rsid w:val="005A2ECD"/>
    <w:rsid w:val="005A4542"/>
    <w:rsid w:val="005A52B2"/>
    <w:rsid w:val="005A6220"/>
    <w:rsid w:val="005B2125"/>
    <w:rsid w:val="005B2641"/>
    <w:rsid w:val="005B351C"/>
    <w:rsid w:val="005B5501"/>
    <w:rsid w:val="005B7028"/>
    <w:rsid w:val="005B70E8"/>
    <w:rsid w:val="005C0A14"/>
    <w:rsid w:val="005C204D"/>
    <w:rsid w:val="005C6123"/>
    <w:rsid w:val="005C7A5A"/>
    <w:rsid w:val="005C7F8C"/>
    <w:rsid w:val="005D056F"/>
    <w:rsid w:val="005D3405"/>
    <w:rsid w:val="005D471E"/>
    <w:rsid w:val="005E6640"/>
    <w:rsid w:val="005E78D5"/>
    <w:rsid w:val="005F06F7"/>
    <w:rsid w:val="005F13EE"/>
    <w:rsid w:val="005F47D9"/>
    <w:rsid w:val="005F51A5"/>
    <w:rsid w:val="005F7289"/>
    <w:rsid w:val="005F788C"/>
    <w:rsid w:val="0061173D"/>
    <w:rsid w:val="00620090"/>
    <w:rsid w:val="00622692"/>
    <w:rsid w:val="0062465B"/>
    <w:rsid w:val="00625DBD"/>
    <w:rsid w:val="00630483"/>
    <w:rsid w:val="00633B0A"/>
    <w:rsid w:val="0063439A"/>
    <w:rsid w:val="00634A64"/>
    <w:rsid w:val="0064467E"/>
    <w:rsid w:val="00644C50"/>
    <w:rsid w:val="00651881"/>
    <w:rsid w:val="00657EF1"/>
    <w:rsid w:val="00665B69"/>
    <w:rsid w:val="00666492"/>
    <w:rsid w:val="00680482"/>
    <w:rsid w:val="00680CA6"/>
    <w:rsid w:val="006814D6"/>
    <w:rsid w:val="00684C01"/>
    <w:rsid w:val="00684C89"/>
    <w:rsid w:val="006862D3"/>
    <w:rsid w:val="00687E6D"/>
    <w:rsid w:val="00690B2E"/>
    <w:rsid w:val="00691D03"/>
    <w:rsid w:val="0069204A"/>
    <w:rsid w:val="0069439B"/>
    <w:rsid w:val="006A07BF"/>
    <w:rsid w:val="006A3D7F"/>
    <w:rsid w:val="006A6C75"/>
    <w:rsid w:val="006A6FBE"/>
    <w:rsid w:val="006B090B"/>
    <w:rsid w:val="006B62C5"/>
    <w:rsid w:val="006B6B79"/>
    <w:rsid w:val="006C03D2"/>
    <w:rsid w:val="006C5A3B"/>
    <w:rsid w:val="006D16BA"/>
    <w:rsid w:val="006D5482"/>
    <w:rsid w:val="006D5E65"/>
    <w:rsid w:val="006D601A"/>
    <w:rsid w:val="006D65DE"/>
    <w:rsid w:val="006D6929"/>
    <w:rsid w:val="006D7344"/>
    <w:rsid w:val="006F02D0"/>
    <w:rsid w:val="006F6CA7"/>
    <w:rsid w:val="00702F8E"/>
    <w:rsid w:val="00702FDF"/>
    <w:rsid w:val="00703D07"/>
    <w:rsid w:val="007048D7"/>
    <w:rsid w:val="00705189"/>
    <w:rsid w:val="00705226"/>
    <w:rsid w:val="007054F7"/>
    <w:rsid w:val="00707C51"/>
    <w:rsid w:val="00707D48"/>
    <w:rsid w:val="00710448"/>
    <w:rsid w:val="00711151"/>
    <w:rsid w:val="00711CDC"/>
    <w:rsid w:val="007156E3"/>
    <w:rsid w:val="00715919"/>
    <w:rsid w:val="007168A0"/>
    <w:rsid w:val="00716BC3"/>
    <w:rsid w:val="0072260A"/>
    <w:rsid w:val="00722CDA"/>
    <w:rsid w:val="0072623B"/>
    <w:rsid w:val="0072679A"/>
    <w:rsid w:val="00730E4F"/>
    <w:rsid w:val="00731448"/>
    <w:rsid w:val="007326FF"/>
    <w:rsid w:val="00733A8C"/>
    <w:rsid w:val="00737B66"/>
    <w:rsid w:val="007424A2"/>
    <w:rsid w:val="007449DB"/>
    <w:rsid w:val="00744B22"/>
    <w:rsid w:val="007518BA"/>
    <w:rsid w:val="0076308F"/>
    <w:rsid w:val="00770C93"/>
    <w:rsid w:val="007767C8"/>
    <w:rsid w:val="00781884"/>
    <w:rsid w:val="00791F00"/>
    <w:rsid w:val="007928CB"/>
    <w:rsid w:val="00793206"/>
    <w:rsid w:val="00794362"/>
    <w:rsid w:val="00795234"/>
    <w:rsid w:val="00796793"/>
    <w:rsid w:val="00797DA0"/>
    <w:rsid w:val="007A0DB6"/>
    <w:rsid w:val="007A0E5F"/>
    <w:rsid w:val="007A106D"/>
    <w:rsid w:val="007A1E84"/>
    <w:rsid w:val="007A2BB2"/>
    <w:rsid w:val="007A56E0"/>
    <w:rsid w:val="007A768B"/>
    <w:rsid w:val="007B253F"/>
    <w:rsid w:val="007B36AE"/>
    <w:rsid w:val="007B3F97"/>
    <w:rsid w:val="007B41CB"/>
    <w:rsid w:val="007C0A38"/>
    <w:rsid w:val="007C1AA2"/>
    <w:rsid w:val="007C62AD"/>
    <w:rsid w:val="007C7B42"/>
    <w:rsid w:val="007D3643"/>
    <w:rsid w:val="007D79C8"/>
    <w:rsid w:val="007E2DC6"/>
    <w:rsid w:val="007E58DB"/>
    <w:rsid w:val="007E73C7"/>
    <w:rsid w:val="007F0B01"/>
    <w:rsid w:val="007F3284"/>
    <w:rsid w:val="007F4486"/>
    <w:rsid w:val="007F7631"/>
    <w:rsid w:val="0080159F"/>
    <w:rsid w:val="008016D8"/>
    <w:rsid w:val="008018C2"/>
    <w:rsid w:val="0080275E"/>
    <w:rsid w:val="008101BC"/>
    <w:rsid w:val="00813D85"/>
    <w:rsid w:val="00815D12"/>
    <w:rsid w:val="00820613"/>
    <w:rsid w:val="008206CC"/>
    <w:rsid w:val="0082362F"/>
    <w:rsid w:val="00823D6B"/>
    <w:rsid w:val="00824942"/>
    <w:rsid w:val="00833178"/>
    <w:rsid w:val="00837232"/>
    <w:rsid w:val="008433E9"/>
    <w:rsid w:val="00844A9A"/>
    <w:rsid w:val="008475FC"/>
    <w:rsid w:val="008477D8"/>
    <w:rsid w:val="00854402"/>
    <w:rsid w:val="00855E5A"/>
    <w:rsid w:val="00861181"/>
    <w:rsid w:val="008622B3"/>
    <w:rsid w:val="00873A6C"/>
    <w:rsid w:val="00873C5C"/>
    <w:rsid w:val="008779B9"/>
    <w:rsid w:val="00880145"/>
    <w:rsid w:val="00881A72"/>
    <w:rsid w:val="008839DF"/>
    <w:rsid w:val="0088469D"/>
    <w:rsid w:val="008848BA"/>
    <w:rsid w:val="00886BD2"/>
    <w:rsid w:val="00897C06"/>
    <w:rsid w:val="008A16AC"/>
    <w:rsid w:val="008A17EE"/>
    <w:rsid w:val="008A1AAD"/>
    <w:rsid w:val="008A21D4"/>
    <w:rsid w:val="008A442B"/>
    <w:rsid w:val="008A68CC"/>
    <w:rsid w:val="008B1191"/>
    <w:rsid w:val="008B4497"/>
    <w:rsid w:val="008B49A0"/>
    <w:rsid w:val="008C4DDE"/>
    <w:rsid w:val="008C60D9"/>
    <w:rsid w:val="008C6AA6"/>
    <w:rsid w:val="008D095E"/>
    <w:rsid w:val="008D2DD5"/>
    <w:rsid w:val="008D437F"/>
    <w:rsid w:val="008D4914"/>
    <w:rsid w:val="008D5CA6"/>
    <w:rsid w:val="008E2D65"/>
    <w:rsid w:val="008F035F"/>
    <w:rsid w:val="008F238E"/>
    <w:rsid w:val="008F340A"/>
    <w:rsid w:val="008F454B"/>
    <w:rsid w:val="008F4576"/>
    <w:rsid w:val="008F66F8"/>
    <w:rsid w:val="008F6A39"/>
    <w:rsid w:val="008F7F19"/>
    <w:rsid w:val="00900BB4"/>
    <w:rsid w:val="00905630"/>
    <w:rsid w:val="00910446"/>
    <w:rsid w:val="00910826"/>
    <w:rsid w:val="00910DA7"/>
    <w:rsid w:val="00910E43"/>
    <w:rsid w:val="0091369D"/>
    <w:rsid w:val="00914F85"/>
    <w:rsid w:val="00917865"/>
    <w:rsid w:val="00917CDE"/>
    <w:rsid w:val="0092386D"/>
    <w:rsid w:val="009242DD"/>
    <w:rsid w:val="0092661D"/>
    <w:rsid w:val="0093306D"/>
    <w:rsid w:val="00940CAE"/>
    <w:rsid w:val="00942553"/>
    <w:rsid w:val="009436ED"/>
    <w:rsid w:val="00943EA9"/>
    <w:rsid w:val="0094513D"/>
    <w:rsid w:val="00951087"/>
    <w:rsid w:val="009511D1"/>
    <w:rsid w:val="009626D8"/>
    <w:rsid w:val="0096398B"/>
    <w:rsid w:val="009659E7"/>
    <w:rsid w:val="009729B7"/>
    <w:rsid w:val="009743C1"/>
    <w:rsid w:val="0097567E"/>
    <w:rsid w:val="00975783"/>
    <w:rsid w:val="00975F84"/>
    <w:rsid w:val="00984534"/>
    <w:rsid w:val="00984922"/>
    <w:rsid w:val="009868D1"/>
    <w:rsid w:val="00987425"/>
    <w:rsid w:val="009874E2"/>
    <w:rsid w:val="009879A3"/>
    <w:rsid w:val="009911D8"/>
    <w:rsid w:val="0099146D"/>
    <w:rsid w:val="00991509"/>
    <w:rsid w:val="0099266E"/>
    <w:rsid w:val="0099500A"/>
    <w:rsid w:val="009962C8"/>
    <w:rsid w:val="00997B8A"/>
    <w:rsid w:val="009A14A8"/>
    <w:rsid w:val="009A201E"/>
    <w:rsid w:val="009A3B14"/>
    <w:rsid w:val="009A3E4B"/>
    <w:rsid w:val="009A6E6B"/>
    <w:rsid w:val="009B2368"/>
    <w:rsid w:val="009B3E57"/>
    <w:rsid w:val="009C4BD8"/>
    <w:rsid w:val="009C5BAB"/>
    <w:rsid w:val="009C6028"/>
    <w:rsid w:val="009C610E"/>
    <w:rsid w:val="009E1EBD"/>
    <w:rsid w:val="009E2D39"/>
    <w:rsid w:val="009E4ACF"/>
    <w:rsid w:val="009E52C8"/>
    <w:rsid w:val="009E54A3"/>
    <w:rsid w:val="009E56F4"/>
    <w:rsid w:val="009E5785"/>
    <w:rsid w:val="009E5880"/>
    <w:rsid w:val="009E5F82"/>
    <w:rsid w:val="00A008FB"/>
    <w:rsid w:val="00A017FE"/>
    <w:rsid w:val="00A042EF"/>
    <w:rsid w:val="00A109F4"/>
    <w:rsid w:val="00A10A88"/>
    <w:rsid w:val="00A1371D"/>
    <w:rsid w:val="00A138F5"/>
    <w:rsid w:val="00A177A5"/>
    <w:rsid w:val="00A17A8B"/>
    <w:rsid w:val="00A17DEF"/>
    <w:rsid w:val="00A2071D"/>
    <w:rsid w:val="00A20DAA"/>
    <w:rsid w:val="00A24FD8"/>
    <w:rsid w:val="00A2676E"/>
    <w:rsid w:val="00A33453"/>
    <w:rsid w:val="00A33DDD"/>
    <w:rsid w:val="00A3500B"/>
    <w:rsid w:val="00A351AB"/>
    <w:rsid w:val="00A3642E"/>
    <w:rsid w:val="00A42364"/>
    <w:rsid w:val="00A47C05"/>
    <w:rsid w:val="00A61369"/>
    <w:rsid w:val="00A62726"/>
    <w:rsid w:val="00A62986"/>
    <w:rsid w:val="00A70B57"/>
    <w:rsid w:val="00A70CF7"/>
    <w:rsid w:val="00A71A69"/>
    <w:rsid w:val="00A71B3B"/>
    <w:rsid w:val="00A72EAC"/>
    <w:rsid w:val="00A73877"/>
    <w:rsid w:val="00A73D97"/>
    <w:rsid w:val="00A7487C"/>
    <w:rsid w:val="00A807B4"/>
    <w:rsid w:val="00A84DEA"/>
    <w:rsid w:val="00A850B8"/>
    <w:rsid w:val="00A877CF"/>
    <w:rsid w:val="00A940FD"/>
    <w:rsid w:val="00A946A7"/>
    <w:rsid w:val="00A9609E"/>
    <w:rsid w:val="00AA3E0D"/>
    <w:rsid w:val="00AB0454"/>
    <w:rsid w:val="00AB2FED"/>
    <w:rsid w:val="00AB3A4A"/>
    <w:rsid w:val="00AB3CD4"/>
    <w:rsid w:val="00AB5637"/>
    <w:rsid w:val="00AB74D1"/>
    <w:rsid w:val="00AB7C64"/>
    <w:rsid w:val="00AC08BA"/>
    <w:rsid w:val="00AC08C9"/>
    <w:rsid w:val="00AC1EFA"/>
    <w:rsid w:val="00AC2F87"/>
    <w:rsid w:val="00AC613D"/>
    <w:rsid w:val="00AC6EB7"/>
    <w:rsid w:val="00AC7B6A"/>
    <w:rsid w:val="00AE19AA"/>
    <w:rsid w:val="00AF1DBC"/>
    <w:rsid w:val="00AF59D9"/>
    <w:rsid w:val="00AF7B2B"/>
    <w:rsid w:val="00AF7F34"/>
    <w:rsid w:val="00B00D77"/>
    <w:rsid w:val="00B0227A"/>
    <w:rsid w:val="00B02AF2"/>
    <w:rsid w:val="00B047E0"/>
    <w:rsid w:val="00B10C64"/>
    <w:rsid w:val="00B11693"/>
    <w:rsid w:val="00B1222C"/>
    <w:rsid w:val="00B13CAA"/>
    <w:rsid w:val="00B200C6"/>
    <w:rsid w:val="00B22E1A"/>
    <w:rsid w:val="00B2337D"/>
    <w:rsid w:val="00B2648F"/>
    <w:rsid w:val="00B30B3D"/>
    <w:rsid w:val="00B31C0F"/>
    <w:rsid w:val="00B33CEE"/>
    <w:rsid w:val="00B3402A"/>
    <w:rsid w:val="00B34096"/>
    <w:rsid w:val="00B3410A"/>
    <w:rsid w:val="00B347AB"/>
    <w:rsid w:val="00B35171"/>
    <w:rsid w:val="00B404A7"/>
    <w:rsid w:val="00B41678"/>
    <w:rsid w:val="00B41D83"/>
    <w:rsid w:val="00B4542A"/>
    <w:rsid w:val="00B458F3"/>
    <w:rsid w:val="00B46CC0"/>
    <w:rsid w:val="00B46FC4"/>
    <w:rsid w:val="00B57031"/>
    <w:rsid w:val="00B60B89"/>
    <w:rsid w:val="00B651C2"/>
    <w:rsid w:val="00B67938"/>
    <w:rsid w:val="00B733C2"/>
    <w:rsid w:val="00B74417"/>
    <w:rsid w:val="00B80D6D"/>
    <w:rsid w:val="00B83D2A"/>
    <w:rsid w:val="00B83E0B"/>
    <w:rsid w:val="00B86A3A"/>
    <w:rsid w:val="00B90234"/>
    <w:rsid w:val="00B92090"/>
    <w:rsid w:val="00B925F5"/>
    <w:rsid w:val="00B928CC"/>
    <w:rsid w:val="00B962B0"/>
    <w:rsid w:val="00B96C96"/>
    <w:rsid w:val="00B96F26"/>
    <w:rsid w:val="00B979D1"/>
    <w:rsid w:val="00BB11FA"/>
    <w:rsid w:val="00BB2C31"/>
    <w:rsid w:val="00BB2C48"/>
    <w:rsid w:val="00BB2DA6"/>
    <w:rsid w:val="00BB3359"/>
    <w:rsid w:val="00BB4D6C"/>
    <w:rsid w:val="00BB5E4D"/>
    <w:rsid w:val="00BB626E"/>
    <w:rsid w:val="00BC098A"/>
    <w:rsid w:val="00BC3441"/>
    <w:rsid w:val="00BC4469"/>
    <w:rsid w:val="00BC4EE6"/>
    <w:rsid w:val="00BC57A9"/>
    <w:rsid w:val="00BC57BA"/>
    <w:rsid w:val="00BC6080"/>
    <w:rsid w:val="00BC67DA"/>
    <w:rsid w:val="00BC6DEB"/>
    <w:rsid w:val="00BC708D"/>
    <w:rsid w:val="00BD7821"/>
    <w:rsid w:val="00BE0AD1"/>
    <w:rsid w:val="00BE3514"/>
    <w:rsid w:val="00BE6429"/>
    <w:rsid w:val="00BE6E57"/>
    <w:rsid w:val="00BE7527"/>
    <w:rsid w:val="00BE7E14"/>
    <w:rsid w:val="00BF0ADA"/>
    <w:rsid w:val="00BF19E2"/>
    <w:rsid w:val="00BF5105"/>
    <w:rsid w:val="00BF51DA"/>
    <w:rsid w:val="00C00575"/>
    <w:rsid w:val="00C005BD"/>
    <w:rsid w:val="00C05A6A"/>
    <w:rsid w:val="00C170CF"/>
    <w:rsid w:val="00C1739A"/>
    <w:rsid w:val="00C263CD"/>
    <w:rsid w:val="00C30AF4"/>
    <w:rsid w:val="00C33ADA"/>
    <w:rsid w:val="00C34B32"/>
    <w:rsid w:val="00C355F6"/>
    <w:rsid w:val="00C3786F"/>
    <w:rsid w:val="00C513CF"/>
    <w:rsid w:val="00C5289D"/>
    <w:rsid w:val="00C54BB9"/>
    <w:rsid w:val="00C553B3"/>
    <w:rsid w:val="00C567A2"/>
    <w:rsid w:val="00C56FB9"/>
    <w:rsid w:val="00C609D0"/>
    <w:rsid w:val="00C6114E"/>
    <w:rsid w:val="00C64B00"/>
    <w:rsid w:val="00C7508A"/>
    <w:rsid w:val="00C76AD8"/>
    <w:rsid w:val="00C77958"/>
    <w:rsid w:val="00C77B77"/>
    <w:rsid w:val="00C77F0D"/>
    <w:rsid w:val="00C82061"/>
    <w:rsid w:val="00C831B7"/>
    <w:rsid w:val="00C84A12"/>
    <w:rsid w:val="00CA15F0"/>
    <w:rsid w:val="00CA599F"/>
    <w:rsid w:val="00CA6869"/>
    <w:rsid w:val="00CB226A"/>
    <w:rsid w:val="00CB2670"/>
    <w:rsid w:val="00CB4C0D"/>
    <w:rsid w:val="00CB5EB6"/>
    <w:rsid w:val="00CB601B"/>
    <w:rsid w:val="00CB7663"/>
    <w:rsid w:val="00CC0A45"/>
    <w:rsid w:val="00CC1707"/>
    <w:rsid w:val="00CC44BF"/>
    <w:rsid w:val="00CC7D30"/>
    <w:rsid w:val="00CD0220"/>
    <w:rsid w:val="00CD137F"/>
    <w:rsid w:val="00CD2582"/>
    <w:rsid w:val="00CD4E79"/>
    <w:rsid w:val="00CD5154"/>
    <w:rsid w:val="00CD61A4"/>
    <w:rsid w:val="00CE0960"/>
    <w:rsid w:val="00CF1995"/>
    <w:rsid w:val="00CF25D1"/>
    <w:rsid w:val="00CF4D52"/>
    <w:rsid w:val="00CF7000"/>
    <w:rsid w:val="00CF700C"/>
    <w:rsid w:val="00D03AB0"/>
    <w:rsid w:val="00D06F0E"/>
    <w:rsid w:val="00D104EE"/>
    <w:rsid w:val="00D10733"/>
    <w:rsid w:val="00D107D6"/>
    <w:rsid w:val="00D11CB4"/>
    <w:rsid w:val="00D14913"/>
    <w:rsid w:val="00D17500"/>
    <w:rsid w:val="00D24CA1"/>
    <w:rsid w:val="00D27DEB"/>
    <w:rsid w:val="00D30A43"/>
    <w:rsid w:val="00D3320E"/>
    <w:rsid w:val="00D34174"/>
    <w:rsid w:val="00D428E5"/>
    <w:rsid w:val="00D45316"/>
    <w:rsid w:val="00D45614"/>
    <w:rsid w:val="00D46402"/>
    <w:rsid w:val="00D50958"/>
    <w:rsid w:val="00D52911"/>
    <w:rsid w:val="00D5660E"/>
    <w:rsid w:val="00D616C6"/>
    <w:rsid w:val="00D61F22"/>
    <w:rsid w:val="00D63790"/>
    <w:rsid w:val="00D72E1E"/>
    <w:rsid w:val="00D746E3"/>
    <w:rsid w:val="00D75536"/>
    <w:rsid w:val="00D75F78"/>
    <w:rsid w:val="00D80499"/>
    <w:rsid w:val="00D806BB"/>
    <w:rsid w:val="00D845AE"/>
    <w:rsid w:val="00D85AA8"/>
    <w:rsid w:val="00D85BCC"/>
    <w:rsid w:val="00D875CB"/>
    <w:rsid w:val="00D87DE3"/>
    <w:rsid w:val="00D92B31"/>
    <w:rsid w:val="00DA1458"/>
    <w:rsid w:val="00DA2312"/>
    <w:rsid w:val="00DA2630"/>
    <w:rsid w:val="00DA6B97"/>
    <w:rsid w:val="00DA7D4A"/>
    <w:rsid w:val="00DB0367"/>
    <w:rsid w:val="00DB1771"/>
    <w:rsid w:val="00DB2A3E"/>
    <w:rsid w:val="00DB2B64"/>
    <w:rsid w:val="00DB682E"/>
    <w:rsid w:val="00DC0E1E"/>
    <w:rsid w:val="00DC1018"/>
    <w:rsid w:val="00DC163A"/>
    <w:rsid w:val="00DC27D8"/>
    <w:rsid w:val="00DC2FE3"/>
    <w:rsid w:val="00DC51A3"/>
    <w:rsid w:val="00DD051A"/>
    <w:rsid w:val="00DD1FA1"/>
    <w:rsid w:val="00DD3D53"/>
    <w:rsid w:val="00DE0957"/>
    <w:rsid w:val="00DE27BA"/>
    <w:rsid w:val="00DE3D92"/>
    <w:rsid w:val="00DE4663"/>
    <w:rsid w:val="00DE7AF1"/>
    <w:rsid w:val="00DF39A2"/>
    <w:rsid w:val="00DF4ADA"/>
    <w:rsid w:val="00DF5AEC"/>
    <w:rsid w:val="00DF711C"/>
    <w:rsid w:val="00DF772A"/>
    <w:rsid w:val="00E020A9"/>
    <w:rsid w:val="00E044B2"/>
    <w:rsid w:val="00E053C1"/>
    <w:rsid w:val="00E0633F"/>
    <w:rsid w:val="00E06DCF"/>
    <w:rsid w:val="00E11A5E"/>
    <w:rsid w:val="00E143B8"/>
    <w:rsid w:val="00E144F7"/>
    <w:rsid w:val="00E166C6"/>
    <w:rsid w:val="00E25BE3"/>
    <w:rsid w:val="00E3076A"/>
    <w:rsid w:val="00E3526E"/>
    <w:rsid w:val="00E35E82"/>
    <w:rsid w:val="00E363FD"/>
    <w:rsid w:val="00E37CC1"/>
    <w:rsid w:val="00E37DF6"/>
    <w:rsid w:val="00E409EA"/>
    <w:rsid w:val="00E41036"/>
    <w:rsid w:val="00E45753"/>
    <w:rsid w:val="00E46AD1"/>
    <w:rsid w:val="00E47205"/>
    <w:rsid w:val="00E538AD"/>
    <w:rsid w:val="00E57001"/>
    <w:rsid w:val="00E57D08"/>
    <w:rsid w:val="00E631DF"/>
    <w:rsid w:val="00E746A8"/>
    <w:rsid w:val="00E76A9C"/>
    <w:rsid w:val="00E81DA0"/>
    <w:rsid w:val="00E827B4"/>
    <w:rsid w:val="00E837CD"/>
    <w:rsid w:val="00E86986"/>
    <w:rsid w:val="00E90028"/>
    <w:rsid w:val="00E93CD2"/>
    <w:rsid w:val="00E96E00"/>
    <w:rsid w:val="00EA5B75"/>
    <w:rsid w:val="00EA60A7"/>
    <w:rsid w:val="00EB6DB6"/>
    <w:rsid w:val="00EC5AB9"/>
    <w:rsid w:val="00EC6C5F"/>
    <w:rsid w:val="00EC7AD1"/>
    <w:rsid w:val="00EC7D9A"/>
    <w:rsid w:val="00ED0C41"/>
    <w:rsid w:val="00ED10C5"/>
    <w:rsid w:val="00ED1E6D"/>
    <w:rsid w:val="00EE147A"/>
    <w:rsid w:val="00EE1E0A"/>
    <w:rsid w:val="00EE2754"/>
    <w:rsid w:val="00EE7DFC"/>
    <w:rsid w:val="00EF1ED7"/>
    <w:rsid w:val="00EF46B6"/>
    <w:rsid w:val="00EF527B"/>
    <w:rsid w:val="00EF6D7B"/>
    <w:rsid w:val="00EF73B4"/>
    <w:rsid w:val="00F00540"/>
    <w:rsid w:val="00F00699"/>
    <w:rsid w:val="00F01064"/>
    <w:rsid w:val="00F01D85"/>
    <w:rsid w:val="00F02791"/>
    <w:rsid w:val="00F054BA"/>
    <w:rsid w:val="00F068B4"/>
    <w:rsid w:val="00F11BD8"/>
    <w:rsid w:val="00F16080"/>
    <w:rsid w:val="00F23172"/>
    <w:rsid w:val="00F23C39"/>
    <w:rsid w:val="00F26A48"/>
    <w:rsid w:val="00F26F11"/>
    <w:rsid w:val="00F278C5"/>
    <w:rsid w:val="00F31467"/>
    <w:rsid w:val="00F35348"/>
    <w:rsid w:val="00F36A1E"/>
    <w:rsid w:val="00F407EE"/>
    <w:rsid w:val="00F41447"/>
    <w:rsid w:val="00F42710"/>
    <w:rsid w:val="00F46917"/>
    <w:rsid w:val="00F526CE"/>
    <w:rsid w:val="00F52AFD"/>
    <w:rsid w:val="00F57A1D"/>
    <w:rsid w:val="00F6244B"/>
    <w:rsid w:val="00F6277D"/>
    <w:rsid w:val="00F62B92"/>
    <w:rsid w:val="00F64BF0"/>
    <w:rsid w:val="00F65CFA"/>
    <w:rsid w:val="00F67659"/>
    <w:rsid w:val="00F708B7"/>
    <w:rsid w:val="00F70FEB"/>
    <w:rsid w:val="00F714DD"/>
    <w:rsid w:val="00F814C2"/>
    <w:rsid w:val="00F82A58"/>
    <w:rsid w:val="00F82D0F"/>
    <w:rsid w:val="00F839AC"/>
    <w:rsid w:val="00F83F55"/>
    <w:rsid w:val="00F847AD"/>
    <w:rsid w:val="00F872CD"/>
    <w:rsid w:val="00F87807"/>
    <w:rsid w:val="00F87BC8"/>
    <w:rsid w:val="00F907ED"/>
    <w:rsid w:val="00F94F31"/>
    <w:rsid w:val="00F96594"/>
    <w:rsid w:val="00FA0615"/>
    <w:rsid w:val="00FA09D4"/>
    <w:rsid w:val="00FA2A7C"/>
    <w:rsid w:val="00FA4C9A"/>
    <w:rsid w:val="00FA75E3"/>
    <w:rsid w:val="00FC0B99"/>
    <w:rsid w:val="00FC268F"/>
    <w:rsid w:val="00FC2BE7"/>
    <w:rsid w:val="00FC547E"/>
    <w:rsid w:val="00FC5CD2"/>
    <w:rsid w:val="00FD0DD3"/>
    <w:rsid w:val="00FD2678"/>
    <w:rsid w:val="00FD4423"/>
    <w:rsid w:val="00FD6CEC"/>
    <w:rsid w:val="00FE45FE"/>
    <w:rsid w:val="00FE515F"/>
    <w:rsid w:val="00FE6160"/>
    <w:rsid w:val="00FE7297"/>
    <w:rsid w:val="00FF13C3"/>
    <w:rsid w:val="00FF1D1D"/>
    <w:rsid w:val="00FF2AFF"/>
    <w:rsid w:val="00FF2B17"/>
    <w:rsid w:val="00FF3AE2"/>
    <w:rsid w:val="00FF6604"/>
    <w:rsid w:val="12C161A8"/>
    <w:rsid w:val="1B76E3DA"/>
    <w:rsid w:val="2C734D6B"/>
    <w:rsid w:val="31351F10"/>
    <w:rsid w:val="5E10B683"/>
    <w:rsid w:val="7B3E80D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73"/>
    <o:shapelayout v:ext="edit">
      <o:idmap v:ext="edit" data="1"/>
    </o:shapelayout>
  </w:shapeDefaults>
  <w:decimalSymbol w:val="."/>
  <w:listSeparator w:val=";"/>
  <w14:docId w14:val="189E41E6"/>
  <w15:chartTrackingRefBased/>
  <w15:docId w15:val="{611B6FEF-8CF5-4508-ACD2-A4DDDC94020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lang w:val="en-US" w:eastAsia="en-US" w:bidi="ar-SA"/>
      </w:rPr>
    </w:rPrDefault>
    <w:pPrDefault>
      <w:pPr>
        <w:spacing w:after="260" w:line="260" w:lineRule="atLeast"/>
      </w:pPr>
    </w:pPrDefault>
  </w:docDefaults>
  <w:latentStyles w:defLockedState="0" w:defUIPriority="99" w:defSemiHidden="0" w:defUnhideWhenUsed="0" w:defQFormat="0" w:count="376">
    <w:lsdException w:name="Normal" w:qFormat="1"/>
    <w:lsdException w:name="heading 1" w:semiHidden="1" w:uiPriority="13" w:unhideWhenUsed="1" w:qFormat="1"/>
    <w:lsdException w:name="heading 2" w:semiHidden="1" w:uiPriority="13" w:unhideWhenUsed="1" w:qFormat="1"/>
    <w:lsdException w:name="heading 3" w:semiHidden="1" w:uiPriority="13" w:unhideWhenUsed="1" w:qFormat="1"/>
    <w:lsdException w:name="heading 4" w:semiHidden="1" w:uiPriority="13" w:unhideWhenUsed="1" w:qFormat="1"/>
    <w:lsdException w:name="heading 5" w:semiHidden="1" w:uiPriority="13" w:unhideWhenUsed="1" w:qFormat="1"/>
    <w:lsdException w:name="heading 6" w:semiHidden="1" w:uiPriority="13" w:unhideWhenUsed="1" w:qFormat="1"/>
    <w:lsdException w:name="heading 7" w:semiHidden="1" w:uiPriority="13" w:unhideWhenUsed="1" w:qFormat="1"/>
    <w:lsdException w:name="heading 8" w:semiHidden="1" w:uiPriority="13" w:unhideWhenUsed="1" w:qFormat="1"/>
    <w:lsdException w:name="heading 9" w:semiHidden="1" w:uiPriority="13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44" w:unhideWhenUsed="1"/>
    <w:lsdException w:name="toc 6" w:semiHidden="1" w:uiPriority="44" w:unhideWhenUsed="1"/>
    <w:lsdException w:name="toc 7" w:semiHidden="1" w:uiPriority="44" w:unhideWhenUsed="1"/>
    <w:lsdException w:name="toc 8" w:semiHidden="1" w:uiPriority="44" w:unhideWhenUsed="1"/>
    <w:lsdException w:name="toc 9" w:semiHidden="1" w:uiPriority="44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9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iPriority="9" w:unhideWhenUsed="1" w:qFormat="1"/>
    <w:lsdException w:name="List Bullet" w:semiHidden="1" w:uiPriority="9" w:unhideWhenUsed="1" w:qFormat="1"/>
    <w:lsdException w:name="List Number" w:semiHidden="1" w:unhideWhenUsed="1"/>
    <w:lsdException w:name="List 2" w:semiHidden="1" w:uiPriority="9" w:unhideWhenUsed="1" w:qFormat="1"/>
    <w:lsdException w:name="List 3" w:semiHidden="1" w:uiPriority="9" w:unhideWhenUsed="1" w:qFormat="1"/>
    <w:lsdException w:name="List 4" w:semiHidden="1" w:unhideWhenUsed="1"/>
    <w:lsdException w:name="List 5" w:semiHidden="1" w:unhideWhenUsed="1"/>
    <w:lsdException w:name="List Bullet 2" w:semiHidden="1" w:uiPriority="9" w:unhideWhenUsed="1" w:qFormat="1"/>
    <w:lsdException w:name="List Bullet 3" w:semiHidden="1" w:uiPriority="9" w:unhideWhenUsed="1" w:qFormat="1"/>
    <w:lsdException w:name="List Bullet 4" w:semiHidden="1" w:uiPriority="9" w:unhideWhenUsed="1" w:qFormat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24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25" w:unhideWhenUsed="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 w:qFormat="1"/>
    <w:lsdException w:name="Body Text 3" w:semiHidden="1" w:uiPriority="0" w:unhideWhenUsed="1" w:qFormat="1"/>
    <w:lsdException w:name="Body Text Indent 2" w:semiHidden="1" w:uiPriority="1" w:unhideWhenUsed="1" w:qFormat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4" w:unhideWhenUsed="1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unhideWhenUsed="1" w:qFormat="1"/>
    <w:lsdException w:name="Quote" w:uiPriority="10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qFormat="1"/>
    <w:lsdException w:name="Intense Emphasis" w:semiHidden="1" w:uiPriority="21" w:qFormat="1"/>
    <w:lsdException w:name="Subtle Reference" w:semiHidden="1" w:uiPriority="31" w:unhideWhenUsed="1" w:qFormat="1"/>
    <w:lsdException w:name="Intense Reference" w:qFormat="1"/>
    <w:lsdException w:name="Book Title" w:semiHidden="1" w:uiPriority="33" w:unhideWhenUsed="1" w:qFormat="1"/>
    <w:lsdException w:name="Bibliography" w:semiHidden="1" w:unhideWhenUsed="1"/>
    <w:lsdException w:name="TOC Heading" w:semiHidden="1" w:uiPriority="26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uiPriority w:val="99"/>
    <w:semiHidden/>
    <w:qFormat/>
    <w:rPr>
      <w:lang w:val="de-CH"/>
    </w:rPr>
  </w:style>
  <w:style w:type="paragraph" w:styleId="berschrift1">
    <w:name w:val="heading 1"/>
    <w:basedOn w:val="Standard"/>
    <w:next w:val="Textkrper"/>
    <w:link w:val="berschrift1Zchn"/>
    <w:autoRedefine/>
    <w:uiPriority w:val="13"/>
    <w:qFormat/>
    <w:rsid w:val="00A24FD8"/>
    <w:pPr>
      <w:keepNext/>
      <w:keepLines/>
      <w:numPr>
        <w:numId w:val="25"/>
      </w:numPr>
      <w:spacing w:before="240"/>
      <w:ind w:left="567" w:hanging="567"/>
      <w:outlineLvl w:val="0"/>
    </w:pPr>
    <w:rPr>
      <w:rFonts w:eastAsia="Times New Roman" w:cs="Times New Roman"/>
      <w:b/>
      <w:sz w:val="26"/>
      <w:lang w:eastAsia="de-CH"/>
    </w:rPr>
  </w:style>
  <w:style w:type="paragraph" w:styleId="berschrift2">
    <w:name w:val="heading 2"/>
    <w:basedOn w:val="Standard"/>
    <w:next w:val="Textkrper"/>
    <w:link w:val="berschrift2Zchn"/>
    <w:autoRedefine/>
    <w:uiPriority w:val="13"/>
    <w:qFormat/>
    <w:rsid w:val="00F96594"/>
    <w:pPr>
      <w:keepNext/>
      <w:keepLines/>
      <w:numPr>
        <w:ilvl w:val="1"/>
        <w:numId w:val="24"/>
      </w:numPr>
      <w:spacing w:before="120" w:after="240"/>
      <w:outlineLvl w:val="1"/>
    </w:pPr>
    <w:rPr>
      <w:rFonts w:eastAsia="Times New Roman" w:cs="Times New Roman"/>
      <w:b/>
      <w:sz w:val="24"/>
      <w:lang w:eastAsia="de-CH"/>
    </w:rPr>
  </w:style>
  <w:style w:type="paragraph" w:styleId="berschrift3">
    <w:name w:val="heading 3"/>
    <w:basedOn w:val="Standard"/>
    <w:next w:val="Textkrper"/>
    <w:link w:val="berschrift3Zchn"/>
    <w:autoRedefine/>
    <w:uiPriority w:val="13"/>
    <w:unhideWhenUsed/>
    <w:qFormat/>
    <w:rsid w:val="00A24FD8"/>
    <w:pPr>
      <w:keepNext/>
      <w:keepLines/>
      <w:spacing w:before="240" w:after="240"/>
      <w:outlineLvl w:val="2"/>
    </w:pPr>
    <w:rPr>
      <w:rFonts w:eastAsia="Times New Roman" w:cs="Times New Roman"/>
      <w:b/>
      <w:sz w:val="22"/>
      <w:lang w:eastAsia="de-CH"/>
    </w:rPr>
  </w:style>
  <w:style w:type="paragraph" w:styleId="berschrift4">
    <w:name w:val="heading 4"/>
    <w:basedOn w:val="Standard"/>
    <w:next w:val="Textkrper"/>
    <w:link w:val="berschrift4Zchn"/>
    <w:uiPriority w:val="13"/>
    <w:unhideWhenUsed/>
    <w:qFormat/>
    <w:rsid w:val="00E37DF6"/>
    <w:pPr>
      <w:keepNext/>
      <w:keepLines/>
      <w:numPr>
        <w:ilvl w:val="3"/>
        <w:numId w:val="24"/>
      </w:numPr>
      <w:spacing w:before="120" w:after="60"/>
      <w:outlineLvl w:val="3"/>
    </w:pPr>
    <w:rPr>
      <w:rFonts w:eastAsia="Times New Roman" w:cs="Times New Roman"/>
      <w:b/>
      <w:bCs/>
      <w:u w:val="single"/>
      <w:lang w:eastAsia="de-CH"/>
    </w:rPr>
  </w:style>
  <w:style w:type="paragraph" w:styleId="berschrift5">
    <w:name w:val="heading 5"/>
    <w:basedOn w:val="Standard"/>
    <w:next w:val="Textkrper"/>
    <w:link w:val="berschrift5Zchn"/>
    <w:uiPriority w:val="13"/>
    <w:unhideWhenUsed/>
    <w:pPr>
      <w:numPr>
        <w:ilvl w:val="4"/>
        <w:numId w:val="24"/>
      </w:numPr>
      <w:spacing w:before="120" w:after="60"/>
      <w:outlineLvl w:val="4"/>
    </w:pPr>
    <w:rPr>
      <w:rFonts w:eastAsia="Times New Roman" w:cs="Times New Roman"/>
      <w:bCs/>
      <w:i/>
      <w:iCs/>
      <w:szCs w:val="26"/>
      <w:lang w:eastAsia="de-CH"/>
    </w:rPr>
  </w:style>
  <w:style w:type="paragraph" w:styleId="berschrift6">
    <w:name w:val="heading 6"/>
    <w:basedOn w:val="Standard"/>
    <w:next w:val="Textkrper"/>
    <w:link w:val="berschrift6Zchn"/>
    <w:uiPriority w:val="13"/>
    <w:unhideWhenUsed/>
    <w:pPr>
      <w:numPr>
        <w:ilvl w:val="5"/>
        <w:numId w:val="24"/>
      </w:numPr>
      <w:spacing w:before="120" w:after="60"/>
      <w:outlineLvl w:val="5"/>
    </w:pPr>
    <w:rPr>
      <w:rFonts w:eastAsia="Times New Roman" w:cs="Times New Roman"/>
      <w:bCs/>
      <w:lang w:eastAsia="de-CH"/>
    </w:rPr>
  </w:style>
  <w:style w:type="paragraph" w:styleId="berschrift7">
    <w:name w:val="heading 7"/>
    <w:basedOn w:val="Standard"/>
    <w:next w:val="Textkrper"/>
    <w:link w:val="berschrift7Zchn"/>
    <w:uiPriority w:val="13"/>
    <w:unhideWhenUsed/>
    <w:pPr>
      <w:numPr>
        <w:ilvl w:val="6"/>
        <w:numId w:val="24"/>
      </w:numPr>
      <w:spacing w:before="120" w:after="60"/>
      <w:outlineLvl w:val="6"/>
    </w:pPr>
    <w:rPr>
      <w:rFonts w:eastAsia="Times New Roman" w:cs="Times New Roman"/>
      <w:szCs w:val="24"/>
      <w:lang w:eastAsia="de-CH"/>
    </w:rPr>
  </w:style>
  <w:style w:type="paragraph" w:styleId="berschrift8">
    <w:name w:val="heading 8"/>
    <w:basedOn w:val="Standard"/>
    <w:next w:val="Textkrper"/>
    <w:link w:val="berschrift8Zchn"/>
    <w:uiPriority w:val="13"/>
    <w:unhideWhenUsed/>
    <w:pPr>
      <w:numPr>
        <w:ilvl w:val="7"/>
        <w:numId w:val="24"/>
      </w:numPr>
      <w:spacing w:before="120" w:after="60"/>
      <w:outlineLvl w:val="7"/>
    </w:pPr>
    <w:rPr>
      <w:rFonts w:eastAsia="Times New Roman" w:cs="Times New Roman"/>
      <w:iCs/>
      <w:szCs w:val="24"/>
      <w:lang w:eastAsia="de-CH"/>
    </w:rPr>
  </w:style>
  <w:style w:type="paragraph" w:styleId="berschrift9">
    <w:name w:val="heading 9"/>
    <w:basedOn w:val="Standard"/>
    <w:next w:val="Textkrper"/>
    <w:link w:val="berschrift9Zchn"/>
    <w:uiPriority w:val="13"/>
    <w:unhideWhenUsed/>
    <w:pPr>
      <w:numPr>
        <w:ilvl w:val="8"/>
        <w:numId w:val="24"/>
      </w:numPr>
      <w:spacing w:before="120" w:after="60"/>
      <w:outlineLvl w:val="8"/>
    </w:pPr>
    <w:rPr>
      <w:rFonts w:eastAsia="Times New Roman" w:cs="Arial"/>
      <w:lang w:eastAsia="de-CH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iPriority w:val="99"/>
    <w:pPr>
      <w:tabs>
        <w:tab w:val="center" w:pos="4536"/>
        <w:tab w:val="right" w:pos="9072"/>
      </w:tabs>
      <w:spacing w:after="0" w:line="200" w:lineRule="exact"/>
    </w:pPr>
    <w:rPr>
      <w:sz w:val="15"/>
    </w:rPr>
  </w:style>
  <w:style w:type="character" w:customStyle="1" w:styleId="KopfzeileZchn">
    <w:name w:val="Kopfzeile Zchn"/>
    <w:basedOn w:val="Absatz-Standardschriftart"/>
    <w:link w:val="Kopfzeile"/>
    <w:uiPriority w:val="99"/>
    <w:rPr>
      <w:sz w:val="15"/>
      <w:lang w:val="de-CH"/>
    </w:rPr>
  </w:style>
  <w:style w:type="paragraph" w:styleId="Fuzeile">
    <w:name w:val="footer"/>
    <w:basedOn w:val="Standard"/>
    <w:link w:val="FuzeileZchn"/>
    <w:uiPriority w:val="99"/>
    <w:unhideWhenUsed/>
    <w:pPr>
      <w:tabs>
        <w:tab w:val="center" w:pos="4536"/>
        <w:tab w:val="right" w:pos="9072"/>
      </w:tabs>
      <w:spacing w:after="0" w:line="160" w:lineRule="exact"/>
    </w:pPr>
    <w:rPr>
      <w:sz w:val="12"/>
    </w:rPr>
  </w:style>
  <w:style w:type="character" w:customStyle="1" w:styleId="FuzeileZchn">
    <w:name w:val="Fußzeile Zchn"/>
    <w:basedOn w:val="Absatz-Standardschriftart"/>
    <w:link w:val="Fuzeile"/>
    <w:uiPriority w:val="99"/>
    <w:rPr>
      <w:sz w:val="12"/>
      <w:lang w:val="de-CH"/>
    </w:rPr>
  </w:style>
  <w:style w:type="character" w:customStyle="1" w:styleId="Fett1">
    <w:name w:val="Fett1"/>
    <w:basedOn w:val="Absatz-Standardschriftart"/>
    <w:uiPriority w:val="99"/>
    <w:rPr>
      <w:b/>
    </w:rPr>
  </w:style>
  <w:style w:type="character" w:customStyle="1" w:styleId="Unterstrichen">
    <w:name w:val="Unterstrichen"/>
    <w:basedOn w:val="Fett1"/>
    <w:uiPriority w:val="1"/>
    <w:semiHidden/>
    <w:rPr>
      <w:b w:val="0"/>
      <w:u w:val="single"/>
    </w:rPr>
  </w:style>
  <w:style w:type="paragraph" w:customStyle="1" w:styleId="berschrift21">
    <w:name w:val="Überschrift 21"/>
    <w:next w:val="Text12"/>
    <w:uiPriority w:val="99"/>
    <w:unhideWhenUsed/>
    <w:rPr>
      <w:sz w:val="42"/>
      <w:lang w:val="de-CH"/>
    </w:rPr>
  </w:style>
  <w:style w:type="paragraph" w:styleId="KeinLeerraum">
    <w:name w:val="No Spacing"/>
    <w:aliases w:val="_Bildabsatz"/>
    <w:basedOn w:val="Standard"/>
    <w:next w:val="Textkrper"/>
    <w:uiPriority w:val="1"/>
    <w:qFormat/>
    <w:pPr>
      <w:spacing w:after="0" w:line="240" w:lineRule="auto"/>
    </w:pPr>
  </w:style>
  <w:style w:type="paragraph" w:customStyle="1" w:styleId="Text12">
    <w:name w:val="Text 12"/>
    <w:uiPriority w:val="99"/>
    <w:unhideWhenUsed/>
    <w:pPr>
      <w:tabs>
        <w:tab w:val="left" w:pos="4961"/>
        <w:tab w:val="right" w:pos="9072"/>
      </w:tabs>
      <w:spacing w:after="0" w:line="240" w:lineRule="auto"/>
    </w:pPr>
    <w:rPr>
      <w:sz w:val="24"/>
      <w:lang w:val="de-CH"/>
    </w:rPr>
  </w:style>
  <w:style w:type="paragraph" w:customStyle="1" w:styleId="Text11">
    <w:name w:val="Text 11"/>
    <w:uiPriority w:val="99"/>
    <w:unhideWhenUsed/>
    <w:pPr>
      <w:widowControl w:val="0"/>
      <w:spacing w:after="0" w:line="240" w:lineRule="auto"/>
    </w:pPr>
    <w:rPr>
      <w:lang w:val="de-CH"/>
    </w:rPr>
  </w:style>
  <w:style w:type="paragraph" w:customStyle="1" w:styleId="Text10">
    <w:name w:val="Text 10"/>
    <w:uiPriority w:val="99"/>
    <w:unhideWhenUsed/>
    <w:pPr>
      <w:widowControl w:val="0"/>
      <w:spacing w:after="0" w:line="260" w:lineRule="exact"/>
    </w:pPr>
    <w:rPr>
      <w:lang w:val="de-CH"/>
    </w:rPr>
  </w:style>
  <w:style w:type="paragraph" w:customStyle="1" w:styleId="Text9">
    <w:name w:val="Text 9"/>
    <w:link w:val="Text9Zchn"/>
    <w:uiPriority w:val="99"/>
    <w:unhideWhenUsed/>
    <w:pPr>
      <w:widowControl w:val="0"/>
      <w:spacing w:after="0" w:line="240" w:lineRule="auto"/>
    </w:pPr>
    <w:rPr>
      <w:sz w:val="18"/>
      <w:lang w:val="de-CH"/>
    </w:rPr>
  </w:style>
  <w:style w:type="paragraph" w:customStyle="1" w:styleId="Text8">
    <w:name w:val="Text 8"/>
    <w:uiPriority w:val="99"/>
    <w:unhideWhenUsed/>
    <w:pPr>
      <w:widowControl w:val="0"/>
      <w:spacing w:after="0" w:line="240" w:lineRule="auto"/>
    </w:pPr>
    <w:rPr>
      <w:sz w:val="16"/>
      <w:lang w:val="de-CH"/>
    </w:rPr>
  </w:style>
  <w:style w:type="character" w:styleId="Hervorhebung">
    <w:name w:val="Emphasis"/>
    <w:basedOn w:val="Absatz-Standardschriftart"/>
    <w:uiPriority w:val="99"/>
    <w:unhideWhenUsed/>
    <w:rPr>
      <w:i/>
      <w:iCs/>
    </w:rPr>
  </w:style>
  <w:style w:type="character" w:styleId="IntensiverVerweis">
    <w:name w:val="Intense Reference"/>
    <w:basedOn w:val="Absatz-Standardschriftart"/>
    <w:uiPriority w:val="99"/>
    <w:semiHidden/>
    <w:rPr>
      <w:b/>
      <w:bCs/>
      <w:smallCaps/>
      <w:color w:val="05A8AF" w:themeColor="accent1"/>
      <w:spacing w:val="5"/>
    </w:rPr>
  </w:style>
  <w:style w:type="character" w:styleId="SchwacheHervorhebung">
    <w:name w:val="Subtle Emphasis"/>
    <w:basedOn w:val="Absatz-Standardschriftart"/>
    <w:uiPriority w:val="99"/>
    <w:semiHidden/>
    <w:rPr>
      <w:i/>
      <w:iCs/>
      <w:color w:val="404040" w:themeColor="text1" w:themeTint="BF"/>
    </w:rPr>
  </w:style>
  <w:style w:type="paragraph" w:styleId="Zitat">
    <w:name w:val="Quote"/>
    <w:aliases w:val="_Umrahmter_Text"/>
    <w:basedOn w:val="Textkrper"/>
    <w:next w:val="Textkrper"/>
    <w:link w:val="ZitatZchn"/>
    <w:uiPriority w:val="10"/>
    <w:qFormat/>
    <w:pPr>
      <w:pBdr>
        <w:top w:val="single" w:sz="4" w:space="4" w:color="auto"/>
        <w:left w:val="single" w:sz="4" w:space="0" w:color="auto"/>
        <w:bottom w:val="single" w:sz="4" w:space="4" w:color="auto"/>
        <w:right w:val="single" w:sz="4" w:space="0" w:color="auto"/>
      </w:pBdr>
      <w:shd w:val="clear" w:color="auto" w:fill="FFFF99"/>
      <w:spacing w:before="240" w:after="240"/>
    </w:pPr>
    <w:rPr>
      <w:iCs/>
    </w:rPr>
  </w:style>
  <w:style w:type="character" w:customStyle="1" w:styleId="ZitatZchn">
    <w:name w:val="Zitat Zchn"/>
    <w:aliases w:val="_Umrahmter_Text Zchn"/>
    <w:basedOn w:val="Absatz-Standardschriftart"/>
    <w:link w:val="Zitat"/>
    <w:uiPriority w:val="10"/>
    <w:rPr>
      <w:iCs/>
      <w:shd w:val="clear" w:color="auto" w:fill="FFFF99"/>
      <w:lang w:val="de-CH"/>
    </w:rPr>
  </w:style>
  <w:style w:type="paragraph" w:customStyle="1" w:styleId="berschrift12-fett-Abstandnach12">
    <w:name w:val="Überschrift 12 - fett - Abstand  nach 12"/>
    <w:basedOn w:val="Text12"/>
    <w:next w:val="Text12"/>
    <w:uiPriority w:val="99"/>
    <w:unhideWhenUsed/>
    <w:pPr>
      <w:spacing w:after="240"/>
    </w:pPr>
    <w:rPr>
      <w:b/>
    </w:rPr>
  </w:style>
  <w:style w:type="paragraph" w:customStyle="1" w:styleId="berschrift21-fett-Abstandnach20">
    <w:name w:val="Überschrift 21 - fett - Abstand nach 20"/>
    <w:basedOn w:val="berschrift21"/>
    <w:next w:val="Text12"/>
    <w:uiPriority w:val="99"/>
    <w:unhideWhenUsed/>
    <w:pPr>
      <w:spacing w:after="400"/>
    </w:pPr>
    <w:rPr>
      <w:b/>
    </w:rPr>
  </w:style>
  <w:style w:type="paragraph" w:customStyle="1" w:styleId="berschrift12-unterstrichen-Abstandvor12">
    <w:name w:val="Überschrift 12 - unterstrichen - Abstand vor 12"/>
    <w:basedOn w:val="Text12"/>
    <w:next w:val="Text12"/>
    <w:uiPriority w:val="99"/>
    <w:unhideWhenUsed/>
    <w:pPr>
      <w:spacing w:before="240"/>
    </w:pPr>
    <w:rPr>
      <w:u w:val="single"/>
    </w:rPr>
  </w:style>
  <w:style w:type="paragraph" w:customStyle="1" w:styleId="berschrift21-Abstandvor33-nach21">
    <w:name w:val="Überschrift 21 - Abstand vor 33 - nach 21"/>
    <w:basedOn w:val="berschrift21"/>
    <w:next w:val="Text12"/>
    <w:uiPriority w:val="99"/>
    <w:unhideWhenUsed/>
    <w:pPr>
      <w:spacing w:before="660" w:after="420"/>
    </w:pPr>
  </w:style>
  <w:style w:type="paragraph" w:customStyle="1" w:styleId="Text12-Abstandvor12">
    <w:name w:val="Text 12 - Abstand vor 12"/>
    <w:basedOn w:val="Text12"/>
    <w:uiPriority w:val="99"/>
    <w:unhideWhenUsed/>
    <w:pPr>
      <w:spacing w:before="240"/>
    </w:pPr>
  </w:style>
  <w:style w:type="paragraph" w:customStyle="1" w:styleId="Text12-Abstandvor12-nach24">
    <w:name w:val="Text 12 - Abstand vor 12 - nach 24"/>
    <w:basedOn w:val="Text12"/>
    <w:next w:val="Text12-Abstandvor12"/>
    <w:uiPriority w:val="99"/>
    <w:unhideWhenUsed/>
    <w:pPr>
      <w:spacing w:before="240" w:after="480"/>
    </w:pPr>
  </w:style>
  <w:style w:type="paragraph" w:customStyle="1" w:styleId="Text12-Rahmenunten-Abstand31">
    <w:name w:val="Text 12 - Rahmen unten - Abstand 31"/>
    <w:basedOn w:val="Text12"/>
    <w:next w:val="Text12"/>
    <w:uiPriority w:val="99"/>
    <w:unhideWhenUsed/>
    <w:pPr>
      <w:pBdr>
        <w:bottom w:val="single" w:sz="4" w:space="31" w:color="auto"/>
      </w:pBdr>
    </w:pPr>
  </w:style>
  <w:style w:type="paragraph" w:customStyle="1" w:styleId="Text12-Abstandnach36">
    <w:name w:val="Text 12 - Abstand nach 36"/>
    <w:basedOn w:val="Text12"/>
    <w:next w:val="Text12"/>
    <w:uiPriority w:val="99"/>
    <w:unhideWhenUsed/>
    <w:pPr>
      <w:spacing w:after="720"/>
    </w:pPr>
  </w:style>
  <w:style w:type="paragraph" w:customStyle="1" w:styleId="Text12-fett-Versalien-rechts">
    <w:name w:val="Text 12 - fett - Versalien - rechts"/>
    <w:basedOn w:val="Text12"/>
    <w:next w:val="Text12"/>
    <w:uiPriority w:val="99"/>
    <w:unhideWhenUsed/>
    <w:pPr>
      <w:jc w:val="right"/>
    </w:pPr>
    <w:rPr>
      <w:b/>
      <w:caps/>
    </w:rPr>
  </w:style>
  <w:style w:type="paragraph" w:customStyle="1" w:styleId="Text11-Abstandvor11">
    <w:name w:val="Text 11 - Abstand vor 11"/>
    <w:basedOn w:val="Text11"/>
    <w:uiPriority w:val="99"/>
    <w:unhideWhenUsed/>
    <w:pPr>
      <w:tabs>
        <w:tab w:val="left" w:pos="3686"/>
      </w:tabs>
      <w:spacing w:before="220"/>
      <w:ind w:left="3686" w:hanging="3686"/>
    </w:pPr>
  </w:style>
  <w:style w:type="paragraph" w:customStyle="1" w:styleId="Text11-Abstandvor11-nach22">
    <w:name w:val="Text 11 - Abstand vor 11 - nach 22"/>
    <w:basedOn w:val="Text11"/>
    <w:next w:val="Text11-Abstandvor11"/>
    <w:uiPriority w:val="99"/>
    <w:unhideWhenUsed/>
    <w:pPr>
      <w:spacing w:before="220" w:after="440"/>
    </w:pPr>
  </w:style>
  <w:style w:type="paragraph" w:customStyle="1" w:styleId="Text11-Abstandnach33">
    <w:name w:val="Text 11 - Abstand nach 33"/>
    <w:basedOn w:val="Text11"/>
    <w:uiPriority w:val="99"/>
    <w:unhideWhenUsed/>
    <w:pPr>
      <w:spacing w:after="660"/>
    </w:pPr>
  </w:style>
  <w:style w:type="paragraph" w:customStyle="1" w:styleId="Text11-fett-Versalien-recht">
    <w:name w:val="Text 11 - fett - Versalien - recht"/>
    <w:basedOn w:val="Text11"/>
    <w:uiPriority w:val="99"/>
    <w:unhideWhenUsed/>
    <w:pPr>
      <w:jc w:val="right"/>
    </w:pPr>
    <w:rPr>
      <w:b/>
      <w:caps/>
    </w:rPr>
  </w:style>
  <w:style w:type="paragraph" w:customStyle="1" w:styleId="Text10-Abstandvor10">
    <w:name w:val="Text 10 - Abstand vor 10"/>
    <w:basedOn w:val="Text10"/>
    <w:uiPriority w:val="99"/>
    <w:unhideWhenUsed/>
    <w:pPr>
      <w:spacing w:before="200"/>
    </w:pPr>
  </w:style>
  <w:style w:type="paragraph" w:customStyle="1" w:styleId="Text10-Abstandvor10-nach20">
    <w:name w:val="Text 10 - Abstand vor 10 - nach 20"/>
    <w:basedOn w:val="Text10"/>
    <w:next w:val="Text10-Abstandvor10"/>
    <w:uiPriority w:val="99"/>
    <w:unhideWhenUsed/>
    <w:pPr>
      <w:spacing w:before="200" w:after="400"/>
    </w:pPr>
  </w:style>
  <w:style w:type="paragraph" w:customStyle="1" w:styleId="Text10-Abstandnach30">
    <w:name w:val="Text 10 - Abstand nach 30"/>
    <w:basedOn w:val="Text10"/>
    <w:next w:val="Text10"/>
    <w:uiPriority w:val="99"/>
    <w:unhideWhenUsed/>
    <w:pPr>
      <w:spacing w:after="600"/>
    </w:pPr>
  </w:style>
  <w:style w:type="paragraph" w:customStyle="1" w:styleId="Text9-Abstandvor9">
    <w:name w:val="Text 9 - Abstand vor 9"/>
    <w:basedOn w:val="Text9"/>
    <w:uiPriority w:val="99"/>
    <w:unhideWhenUsed/>
    <w:pPr>
      <w:spacing w:before="180"/>
    </w:pPr>
  </w:style>
  <w:style w:type="paragraph" w:customStyle="1" w:styleId="Text9-Abstandvor9-nach18">
    <w:name w:val="Text 9 - Abstand vor 9 - nach 18"/>
    <w:basedOn w:val="Text9"/>
    <w:next w:val="Text9-Abstandvor9"/>
    <w:uiPriority w:val="99"/>
    <w:unhideWhenUsed/>
    <w:pPr>
      <w:spacing w:before="180" w:after="360"/>
    </w:pPr>
  </w:style>
  <w:style w:type="paragraph" w:customStyle="1" w:styleId="Text9-Rahmenoben-unten">
    <w:name w:val="Text 9 - Rahmen oben - unten"/>
    <w:basedOn w:val="Text9"/>
    <w:next w:val="Text9"/>
    <w:uiPriority w:val="99"/>
    <w:unhideWhenUsed/>
    <w:pPr>
      <w:pBdr>
        <w:top w:val="single" w:sz="8" w:space="1" w:color="auto"/>
        <w:bottom w:val="single" w:sz="8" w:space="1" w:color="auto"/>
      </w:pBdr>
    </w:pPr>
  </w:style>
  <w:style w:type="paragraph" w:customStyle="1" w:styleId="Text8-Abstandvor8">
    <w:name w:val="Text 8 - Abstand vor 8"/>
    <w:basedOn w:val="Text8"/>
    <w:uiPriority w:val="99"/>
    <w:unhideWhenUsed/>
    <w:pPr>
      <w:spacing w:before="160"/>
    </w:pPr>
  </w:style>
  <w:style w:type="paragraph" w:customStyle="1" w:styleId="Text8-Abstandvor8-nach16">
    <w:name w:val="Text 8 - Abstand vor 8 - nach 16"/>
    <w:basedOn w:val="Text8"/>
    <w:next w:val="Text8-Abstandvor8"/>
    <w:uiPriority w:val="99"/>
    <w:unhideWhenUsed/>
    <w:pPr>
      <w:spacing w:before="160" w:after="320"/>
    </w:pPr>
  </w:style>
  <w:style w:type="paragraph" w:customStyle="1" w:styleId="Text8-Rahmenunten-Einrckung95cmrechts">
    <w:name w:val="Text 8 - Rahmen unten - Einrückung 9.5 cm rechts"/>
    <w:basedOn w:val="Text8"/>
    <w:next w:val="Text8"/>
    <w:uiPriority w:val="99"/>
    <w:unhideWhenUsed/>
    <w:pPr>
      <w:pBdr>
        <w:bottom w:val="single" w:sz="4" w:space="1" w:color="auto"/>
      </w:pBdr>
      <w:ind w:right="5387"/>
    </w:pPr>
  </w:style>
  <w:style w:type="paragraph" w:customStyle="1" w:styleId="Text75">
    <w:name w:val="Text 7.5"/>
    <w:link w:val="Text75Zchn"/>
    <w:uiPriority w:val="99"/>
    <w:unhideWhenUsed/>
    <w:pPr>
      <w:spacing w:after="0" w:line="200" w:lineRule="exact"/>
    </w:pPr>
    <w:rPr>
      <w:sz w:val="15"/>
      <w:lang w:val="de-CH"/>
    </w:rPr>
  </w:style>
  <w:style w:type="paragraph" w:customStyle="1" w:styleId="Text75-Abstandvor75">
    <w:name w:val="Text 7.5 - Abstand vor 7.5"/>
    <w:basedOn w:val="Text75"/>
    <w:uiPriority w:val="99"/>
    <w:unhideWhenUsed/>
    <w:pPr>
      <w:spacing w:before="150"/>
    </w:pPr>
  </w:style>
  <w:style w:type="paragraph" w:customStyle="1" w:styleId="Text75-Abstandvor75-nach15">
    <w:name w:val="Text 7.5 - Abstand vor 7.5 - nach 15"/>
    <w:basedOn w:val="Text75"/>
    <w:next w:val="Text75-Abstandvor75"/>
    <w:uiPriority w:val="99"/>
    <w:unhideWhenUsed/>
    <w:pPr>
      <w:spacing w:before="150" w:after="300"/>
    </w:pPr>
  </w:style>
  <w:style w:type="paragraph" w:customStyle="1" w:styleId="Text75-Rahmenoben-unten-Abstandvor12-nach18">
    <w:name w:val="Text 7.5 - Rahmen oben - unten - Abstand vor 12 - nach 18"/>
    <w:basedOn w:val="Text75"/>
    <w:next w:val="Text75"/>
    <w:uiPriority w:val="99"/>
    <w:unhideWhenUsed/>
    <w:pPr>
      <w:pBdr>
        <w:top w:val="single" w:sz="4" w:space="12" w:color="auto"/>
        <w:bottom w:val="single" w:sz="4" w:space="18" w:color="auto"/>
      </w:pBdr>
      <w:tabs>
        <w:tab w:val="left" w:pos="4253"/>
      </w:tabs>
      <w:spacing w:line="260" w:lineRule="exact"/>
      <w:ind w:left="4260" w:hanging="4260"/>
      <w:contextualSpacing/>
    </w:pPr>
  </w:style>
  <w:style w:type="paragraph" w:customStyle="1" w:styleId="Text7">
    <w:name w:val="Text 7"/>
    <w:link w:val="Text7Zchn"/>
    <w:uiPriority w:val="99"/>
    <w:unhideWhenUsed/>
    <w:pPr>
      <w:spacing w:after="0" w:line="200" w:lineRule="exact"/>
    </w:pPr>
    <w:rPr>
      <w:sz w:val="14"/>
      <w:lang w:val="de-CH"/>
    </w:rPr>
  </w:style>
  <w:style w:type="paragraph" w:customStyle="1" w:styleId="Text7-zentriert">
    <w:name w:val="Text 7 - zentriert"/>
    <w:basedOn w:val="Text7"/>
    <w:uiPriority w:val="99"/>
    <w:unhideWhenUsed/>
    <w:pPr>
      <w:jc w:val="center"/>
    </w:pPr>
  </w:style>
  <w:style w:type="paragraph" w:customStyle="1" w:styleId="Text7-Abstandvor7">
    <w:name w:val="Text 7 - Abstand vor 7"/>
    <w:basedOn w:val="Text7"/>
    <w:uiPriority w:val="99"/>
    <w:unhideWhenUsed/>
    <w:pPr>
      <w:spacing w:before="140"/>
    </w:pPr>
  </w:style>
  <w:style w:type="paragraph" w:customStyle="1" w:styleId="Text7-Abstandvor7-nach14">
    <w:name w:val="Text 7 - Abstand vor 7 - nach 14"/>
    <w:basedOn w:val="Text7"/>
    <w:next w:val="Text7-Abstandvor7"/>
    <w:uiPriority w:val="99"/>
    <w:unhideWhenUsed/>
    <w:pPr>
      <w:spacing w:before="140" w:after="280"/>
    </w:pPr>
  </w:style>
  <w:style w:type="paragraph" w:customStyle="1" w:styleId="NummerierteListe12-Abstandnach">
    <w:name w:val="Nummerierte Liste 12 - Abstand nach"/>
    <w:basedOn w:val="Text12"/>
    <w:uiPriority w:val="99"/>
    <w:unhideWhenUsed/>
    <w:pPr>
      <w:spacing w:after="240"/>
    </w:pPr>
  </w:style>
  <w:style w:type="paragraph" w:customStyle="1" w:styleId="NummerierteListe10-Abstandnach10">
    <w:name w:val="Nummerierte Liste 10 - Abstand nach 10"/>
    <w:basedOn w:val="NummerierteListe10"/>
    <w:uiPriority w:val="99"/>
    <w:unhideWhenUsed/>
    <w:pPr>
      <w:spacing w:after="200"/>
    </w:pPr>
  </w:style>
  <w:style w:type="paragraph" w:customStyle="1" w:styleId="Aufzhlung12-Strich">
    <w:name w:val="Aufzählung 12 - Strich"/>
    <w:basedOn w:val="Text12"/>
    <w:uiPriority w:val="99"/>
    <w:unhideWhenUsed/>
  </w:style>
  <w:style w:type="paragraph" w:customStyle="1" w:styleId="Aufzhlung10-Pfeil">
    <w:name w:val="Aufzählung 10 - Pfeil"/>
    <w:basedOn w:val="Standard"/>
    <w:uiPriority w:val="99"/>
    <w:unhideWhenUsed/>
    <w:pPr>
      <w:spacing w:before="130" w:after="130" w:line="240" w:lineRule="auto"/>
    </w:pPr>
    <w:rPr>
      <w:rFonts w:eastAsia="Times New Roman" w:cs="Times New Roman"/>
      <w:b/>
      <w:lang w:val="it-CH" w:eastAsia="de-CH"/>
    </w:rPr>
  </w:style>
  <w:style w:type="paragraph" w:customStyle="1" w:styleId="Text10-Rahmenoben-unten-Abstandvor4-nach4">
    <w:name w:val="Text 10 - Rahmen  oben - unten - Abstand vor 4 - nach 4"/>
    <w:basedOn w:val="Text10"/>
    <w:next w:val="Text10"/>
    <w:uiPriority w:val="99"/>
    <w:unhideWhenUsed/>
    <w:pPr>
      <w:pBdr>
        <w:top w:val="single" w:sz="4" w:space="15" w:color="auto"/>
        <w:bottom w:val="single" w:sz="4" w:space="15" w:color="auto"/>
      </w:pBdr>
      <w:tabs>
        <w:tab w:val="left" w:pos="340"/>
        <w:tab w:val="left" w:pos="3062"/>
        <w:tab w:val="left" w:pos="3402"/>
        <w:tab w:val="left" w:pos="6124"/>
        <w:tab w:val="left" w:pos="6464"/>
      </w:tabs>
      <w:spacing w:before="80" w:after="80"/>
    </w:pPr>
  </w:style>
  <w:style w:type="character" w:customStyle="1" w:styleId="Kursiv">
    <w:name w:val="Kursiv"/>
    <w:basedOn w:val="Absatz-Standardschriftart"/>
    <w:uiPriority w:val="4"/>
    <w:qFormat/>
    <w:rPr>
      <w:i/>
    </w:rPr>
  </w:style>
  <w:style w:type="paragraph" w:customStyle="1" w:styleId="Text7-rechts">
    <w:name w:val="Text 7 - rechts"/>
    <w:basedOn w:val="Text7"/>
    <w:next w:val="Text7"/>
    <w:uiPriority w:val="99"/>
    <w:unhideWhenUsed/>
    <w:pPr>
      <w:jc w:val="right"/>
    </w:pPr>
  </w:style>
  <w:style w:type="paragraph" w:customStyle="1" w:styleId="Text75-Abstandnach5">
    <w:name w:val="Text 7.5 - Abstand nach 5"/>
    <w:basedOn w:val="Text75"/>
    <w:next w:val="Text75"/>
    <w:uiPriority w:val="99"/>
    <w:unhideWhenUsed/>
    <w:pPr>
      <w:spacing w:after="100"/>
      <w:contextualSpacing/>
    </w:pPr>
  </w:style>
  <w:style w:type="paragraph" w:customStyle="1" w:styleId="Text10-Abstandnach20">
    <w:name w:val="Text 10 - Abstand nach 20"/>
    <w:basedOn w:val="Text10"/>
    <w:uiPriority w:val="99"/>
    <w:unhideWhenUsed/>
    <w:pPr>
      <w:spacing w:after="400"/>
    </w:pPr>
  </w:style>
  <w:style w:type="paragraph" w:customStyle="1" w:styleId="Text11-Abstandnach22">
    <w:name w:val="Text 11 - Abstand nach 22"/>
    <w:basedOn w:val="Text11"/>
    <w:next w:val="Text11"/>
    <w:uiPriority w:val="99"/>
    <w:unhideWhenUsed/>
    <w:pPr>
      <w:spacing w:after="440"/>
    </w:pPr>
  </w:style>
  <w:style w:type="paragraph" w:customStyle="1" w:styleId="Text12-Abstandnach24">
    <w:name w:val="Text 12 - Abstand nach 24"/>
    <w:basedOn w:val="Text12"/>
    <w:next w:val="Text12"/>
    <w:uiPriority w:val="99"/>
    <w:unhideWhenUsed/>
    <w:pPr>
      <w:spacing w:after="480"/>
    </w:pPr>
  </w:style>
  <w:style w:type="paragraph" w:customStyle="1" w:styleId="Text7-Abstandnach14">
    <w:name w:val="Text 7 - Abstand nach 14"/>
    <w:basedOn w:val="Text7"/>
    <w:next w:val="Text7"/>
    <w:uiPriority w:val="99"/>
    <w:unhideWhenUsed/>
    <w:pPr>
      <w:spacing w:after="280"/>
    </w:pPr>
  </w:style>
  <w:style w:type="paragraph" w:customStyle="1" w:styleId="Text75-Abstandnach15">
    <w:name w:val="Text 7.5 - Abstand nach 15"/>
    <w:basedOn w:val="Text75"/>
    <w:next w:val="Text75"/>
    <w:uiPriority w:val="99"/>
    <w:unhideWhenUsed/>
    <w:pPr>
      <w:spacing w:after="300"/>
    </w:pPr>
  </w:style>
  <w:style w:type="paragraph" w:customStyle="1" w:styleId="Text8-Abstandnach16">
    <w:name w:val="Text 8 - Abstand nach 16"/>
    <w:basedOn w:val="Text8"/>
    <w:next w:val="Text8"/>
    <w:uiPriority w:val="99"/>
    <w:unhideWhenUsed/>
    <w:pPr>
      <w:spacing w:after="320"/>
    </w:pPr>
  </w:style>
  <w:style w:type="paragraph" w:customStyle="1" w:styleId="Text9-Abstandnach18">
    <w:name w:val="Text 9 - Abstand nach 18"/>
    <w:basedOn w:val="Text9"/>
    <w:next w:val="Text9"/>
    <w:uiPriority w:val="99"/>
    <w:unhideWhenUsed/>
    <w:pPr>
      <w:spacing w:after="360"/>
    </w:pPr>
  </w:style>
  <w:style w:type="paragraph" w:customStyle="1" w:styleId="Aufzhlung8-Pfeil">
    <w:name w:val="Aufzählung 8 - Pfeil"/>
    <w:basedOn w:val="Text8"/>
    <w:uiPriority w:val="99"/>
    <w:unhideWhenUsed/>
    <w:pPr>
      <w:numPr>
        <w:numId w:val="11"/>
      </w:numPr>
    </w:pPr>
  </w:style>
  <w:style w:type="paragraph" w:customStyle="1" w:styleId="Aufzhlung7-Pfeil">
    <w:name w:val="Aufzählung 7 - Pfeil"/>
    <w:basedOn w:val="Aufzhlung8-Pfeil"/>
    <w:uiPriority w:val="99"/>
    <w:unhideWhenUsed/>
    <w:pPr>
      <w:numPr>
        <w:numId w:val="12"/>
      </w:numPr>
    </w:pPr>
    <w:rPr>
      <w:sz w:val="14"/>
    </w:rPr>
  </w:style>
  <w:style w:type="paragraph" w:customStyle="1" w:styleId="Text10-Einrckung8rechts">
    <w:name w:val="Text 10 - Einrückung 8 rechts"/>
    <w:basedOn w:val="Text10"/>
    <w:uiPriority w:val="99"/>
    <w:unhideWhenUsed/>
    <w:pPr>
      <w:ind w:right="4536"/>
    </w:pPr>
  </w:style>
  <w:style w:type="paragraph" w:customStyle="1" w:styleId="NummerierteListe10">
    <w:name w:val="Nummerierte Liste 10"/>
    <w:basedOn w:val="Text10"/>
    <w:uiPriority w:val="99"/>
    <w:unhideWhenUsed/>
    <w:pPr>
      <w:spacing w:line="260" w:lineRule="atLeast"/>
    </w:pPr>
  </w:style>
  <w:style w:type="paragraph" w:customStyle="1" w:styleId="Text10-Abstandvor20">
    <w:name w:val="Text 10 - Abstand vor 20"/>
    <w:basedOn w:val="Text10"/>
    <w:next w:val="Text10"/>
    <w:uiPriority w:val="99"/>
    <w:unhideWhenUsed/>
    <w:pPr>
      <w:spacing w:before="400"/>
    </w:pPr>
  </w:style>
  <w:style w:type="paragraph" w:customStyle="1" w:styleId="NummerierteListe10-Abstandvor10-nach10">
    <w:name w:val="Nummerierte Liste 10 - Abstand vor 10 - nach 10"/>
    <w:basedOn w:val="NummerierteListe10-Abstandnach10"/>
    <w:uiPriority w:val="99"/>
    <w:unhideWhenUsed/>
    <w:pPr>
      <w:spacing w:before="200"/>
    </w:pPr>
  </w:style>
  <w:style w:type="paragraph" w:customStyle="1" w:styleId="Text12-Abstandvor24">
    <w:name w:val="Text 12 - Abstand vor 24"/>
    <w:basedOn w:val="Text12"/>
    <w:next w:val="Text12"/>
    <w:uiPriority w:val="99"/>
    <w:unhideWhenUsed/>
    <w:pPr>
      <w:spacing w:before="480"/>
    </w:pPr>
  </w:style>
  <w:style w:type="paragraph" w:customStyle="1" w:styleId="Form">
    <w:name w:val="Form"/>
    <w:basedOn w:val="Standard"/>
    <w:uiPriority w:val="99"/>
    <w:unhideWhenUsed/>
    <w:pPr>
      <w:spacing w:after="0" w:line="240" w:lineRule="auto"/>
    </w:pPr>
    <w:rPr>
      <w:rFonts w:eastAsia="Calibri" w:cs="Times New Roman"/>
      <w:sz w:val="15"/>
    </w:rPr>
  </w:style>
  <w:style w:type="paragraph" w:styleId="Titel">
    <w:name w:val="Title"/>
    <w:aliases w:val="_Titel_Bericht"/>
    <w:basedOn w:val="Standard"/>
    <w:next w:val="Textkrper"/>
    <w:link w:val="TitelZchn"/>
    <w:uiPriority w:val="24"/>
    <w:qFormat/>
    <w:pPr>
      <w:spacing w:after="320" w:line="240" w:lineRule="auto"/>
      <w:contextualSpacing/>
    </w:pPr>
    <w:rPr>
      <w:rFonts w:asciiTheme="majorHAnsi" w:eastAsiaTheme="majorEastAsia" w:hAnsiTheme="majorHAnsi" w:cstheme="majorBidi"/>
      <w:b/>
      <w:kern w:val="28"/>
      <w:sz w:val="42"/>
      <w:szCs w:val="56"/>
    </w:rPr>
  </w:style>
  <w:style w:type="character" w:customStyle="1" w:styleId="TitelZchn">
    <w:name w:val="Titel Zchn"/>
    <w:aliases w:val="_Titel_Bericht Zchn"/>
    <w:basedOn w:val="Absatz-Standardschriftart"/>
    <w:link w:val="Titel"/>
    <w:uiPriority w:val="24"/>
    <w:rPr>
      <w:rFonts w:asciiTheme="majorHAnsi" w:eastAsiaTheme="majorEastAsia" w:hAnsiTheme="majorHAnsi" w:cstheme="majorBidi"/>
      <w:b/>
      <w:kern w:val="28"/>
      <w:sz w:val="42"/>
      <w:szCs w:val="56"/>
      <w:lang w:val="de-CH"/>
    </w:rPr>
  </w:style>
  <w:style w:type="paragraph" w:customStyle="1" w:styleId="Linie1">
    <w:name w:val="Linie1"/>
    <w:basedOn w:val="Standard"/>
    <w:next w:val="Standard"/>
    <w:semiHidden/>
    <w:pPr>
      <w:pBdr>
        <w:top w:val="single" w:sz="2" w:space="1" w:color="auto"/>
      </w:pBdr>
      <w:spacing w:before="270" w:after="0" w:line="160" w:lineRule="exact"/>
      <w:ind w:left="28" w:right="28"/>
    </w:pPr>
    <w:rPr>
      <w:rFonts w:eastAsia="Calibri" w:cs="Times New Roman"/>
    </w:rPr>
  </w:style>
  <w:style w:type="paragraph" w:customStyle="1" w:styleId="Linie2">
    <w:name w:val="Linie2"/>
    <w:basedOn w:val="Standard"/>
    <w:next w:val="Standard"/>
    <w:semiHidden/>
    <w:pPr>
      <w:pBdr>
        <w:bottom w:val="single" w:sz="2" w:space="1" w:color="auto"/>
      </w:pBdr>
      <w:spacing w:before="90" w:after="340" w:line="240" w:lineRule="auto"/>
    </w:pPr>
    <w:rPr>
      <w:rFonts w:eastAsia="Calibri" w:cs="Times New Roman"/>
    </w:rPr>
  </w:style>
  <w:style w:type="paragraph" w:customStyle="1" w:styleId="Klassifizierung">
    <w:name w:val="Klassifizierung"/>
    <w:basedOn w:val="Standard"/>
    <w:uiPriority w:val="99"/>
    <w:unhideWhenUsed/>
    <w:pPr>
      <w:spacing w:after="0" w:line="240" w:lineRule="auto"/>
      <w:jc w:val="right"/>
    </w:pPr>
    <w:rPr>
      <w:rFonts w:eastAsia="Calibri" w:cs="Times New Roman"/>
      <w:b/>
    </w:rPr>
  </w:style>
  <w:style w:type="paragraph" w:customStyle="1" w:styleId="VermerkeBetreff">
    <w:name w:val="Vermerke_Betreff"/>
    <w:basedOn w:val="Standard"/>
    <w:uiPriority w:val="99"/>
    <w:semiHidden/>
    <w:pPr>
      <w:spacing w:after="0" w:line="240" w:lineRule="auto"/>
    </w:pPr>
    <w:rPr>
      <w:rFonts w:eastAsia="Calibri" w:cs="Times New Roman"/>
      <w:b/>
    </w:rPr>
  </w:style>
  <w:style w:type="table" w:styleId="Tabellenraster">
    <w:name w:val="Table Grid"/>
    <w:basedOn w:val="NormaleTabelle"/>
    <w:uiPriority w:val="39"/>
    <w:pPr>
      <w:spacing w:before="20" w:after="2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latzhaltertext">
    <w:name w:val="Placeholder Text"/>
    <w:basedOn w:val="Absatz-Standardschriftart"/>
    <w:uiPriority w:val="99"/>
    <w:unhideWhenUsed/>
    <w:rPr>
      <w:color w:val="808080"/>
    </w:rPr>
  </w:style>
  <w:style w:type="paragraph" w:customStyle="1" w:styleId="Text10-Abstandvorundnach13pt">
    <w:name w:val="Text 10 - Abstand vor und nach 13 pt."/>
    <w:link w:val="Text10-Abstandvorundnach13ptZchn"/>
    <w:uiPriority w:val="99"/>
    <w:unhideWhenUsed/>
    <w:pPr>
      <w:spacing w:before="260" w:line="260" w:lineRule="exact"/>
    </w:pPr>
    <w:rPr>
      <w:rFonts w:ascii="Arial" w:hAnsi="Arial"/>
      <w:lang w:val="de-CH"/>
    </w:rPr>
  </w:style>
  <w:style w:type="character" w:customStyle="1" w:styleId="Text10-Abstandvorundnach13ptZchn">
    <w:name w:val="Text 10 - Abstand vor und nach 13 pt. Zchn"/>
    <w:basedOn w:val="Absatz-Standardschriftart"/>
    <w:link w:val="Text10-Abstandvorundnach13pt"/>
    <w:uiPriority w:val="99"/>
    <w:rPr>
      <w:rFonts w:ascii="Arial" w:hAnsi="Arial"/>
      <w:lang w:val="de-CH"/>
    </w:rPr>
  </w:style>
  <w:style w:type="paragraph" w:customStyle="1" w:styleId="Text10ohneAbstand">
    <w:name w:val="Text 10 ohne Abstand"/>
    <w:link w:val="Text10ohneAbstandZchn"/>
    <w:uiPriority w:val="99"/>
    <w:unhideWhenUsed/>
    <w:pPr>
      <w:spacing w:after="0" w:line="1080" w:lineRule="exact"/>
    </w:pPr>
    <w:rPr>
      <w:rFonts w:ascii="Arial" w:hAnsi="Arial"/>
    </w:rPr>
  </w:style>
  <w:style w:type="character" w:customStyle="1" w:styleId="Text10ohneAbstandZchn">
    <w:name w:val="Text 10 ohne Abstand Zchn"/>
    <w:basedOn w:val="Absatz-Standardschriftart"/>
    <w:link w:val="Text10ohneAbstand"/>
    <w:uiPriority w:val="99"/>
    <w:rPr>
      <w:rFonts w:ascii="Arial" w:hAnsi="Arial"/>
    </w:rPr>
  </w:style>
  <w:style w:type="paragraph" w:customStyle="1" w:styleId="Text10-Zeilenabstand54pt">
    <w:name w:val="Text 10 - Zeilenabstand 54 pt."/>
    <w:link w:val="Text10-Zeilenabstand54ptZchn"/>
    <w:uiPriority w:val="99"/>
    <w:unhideWhenUsed/>
    <w:pPr>
      <w:spacing w:after="0" w:line="1080" w:lineRule="exact"/>
    </w:pPr>
    <w:rPr>
      <w:rFonts w:ascii="Arial" w:hAnsi="Arial"/>
    </w:rPr>
  </w:style>
  <w:style w:type="character" w:customStyle="1" w:styleId="Text10-Zeilenabstand54ptZchn">
    <w:name w:val="Text 10 - Zeilenabstand 54 pt. Zchn"/>
    <w:basedOn w:val="Absatz-Standardschriftart"/>
    <w:link w:val="Text10-Zeilenabstand54pt"/>
    <w:uiPriority w:val="99"/>
    <w:rPr>
      <w:rFonts w:ascii="Arial" w:hAnsi="Arial"/>
    </w:rPr>
  </w:style>
  <w:style w:type="paragraph" w:customStyle="1" w:styleId="AnhangTitel">
    <w:name w:val="_Anhang_Titel"/>
    <w:basedOn w:val="Standard"/>
    <w:next w:val="Textkrper"/>
    <w:uiPriority w:val="26"/>
    <w:qFormat/>
    <w:pPr>
      <w:tabs>
        <w:tab w:val="left" w:pos="1418"/>
      </w:tabs>
      <w:ind w:left="1418" w:hanging="1418"/>
    </w:pPr>
    <w:rPr>
      <w:rFonts w:eastAsia="Times New Roman" w:cs="Times New Roman"/>
      <w:sz w:val="28"/>
      <w:lang w:eastAsia="de-CH"/>
    </w:rPr>
  </w:style>
  <w:style w:type="paragraph" w:styleId="Textkrper">
    <w:name w:val="Body Text"/>
    <w:aliases w:val="_Text"/>
    <w:basedOn w:val="Standard"/>
    <w:link w:val="TextkrperZchn"/>
    <w:autoRedefine/>
    <w:qFormat/>
    <w:rsid w:val="003C5805"/>
    <w:pPr>
      <w:tabs>
        <w:tab w:val="left" w:pos="426"/>
      </w:tabs>
      <w:spacing w:before="20" w:after="0" w:line="240" w:lineRule="atLeast"/>
    </w:pPr>
    <w:rPr>
      <w:szCs w:val="24"/>
    </w:rPr>
  </w:style>
  <w:style w:type="character" w:customStyle="1" w:styleId="TextkrperZchn">
    <w:name w:val="Textkörper Zchn"/>
    <w:aliases w:val="_Text Zchn"/>
    <w:basedOn w:val="Absatz-Standardschriftart"/>
    <w:link w:val="Textkrper"/>
    <w:rsid w:val="003C5805"/>
    <w:rPr>
      <w:szCs w:val="24"/>
      <w:lang w:val="de-CH"/>
    </w:rPr>
  </w:style>
  <w:style w:type="numbering" w:customStyle="1" w:styleId="Bindestrich">
    <w:name w:val="_Bindestrich"/>
    <w:uiPriority w:val="99"/>
    <w:pPr>
      <w:numPr>
        <w:numId w:val="2"/>
      </w:numPr>
    </w:pPr>
  </w:style>
  <w:style w:type="character" w:customStyle="1" w:styleId="Fettunterstrichen">
    <w:name w:val="_Fett_unterstrichen"/>
    <w:basedOn w:val="Absatz-Standardschriftart"/>
    <w:uiPriority w:val="6"/>
    <w:qFormat/>
    <w:rPr>
      <w:b/>
      <w:u w:val="single"/>
    </w:rPr>
  </w:style>
  <w:style w:type="numbering" w:customStyle="1" w:styleId="nummerierteListe">
    <w:name w:val="_nummerierteListe"/>
    <w:uiPriority w:val="99"/>
    <w:pPr>
      <w:numPr>
        <w:numId w:val="3"/>
      </w:numPr>
    </w:pPr>
  </w:style>
  <w:style w:type="numbering" w:customStyle="1" w:styleId="NummerierteListemitAufzhlung">
    <w:name w:val="_NummerierteListe_mitAufzählung"/>
    <w:uiPriority w:val="99"/>
    <w:pPr>
      <w:numPr>
        <w:numId w:val="4"/>
      </w:numPr>
    </w:pPr>
  </w:style>
  <w:style w:type="numbering" w:customStyle="1" w:styleId="nummerierteberschriften">
    <w:name w:val="_nummerierteÜberschriften"/>
    <w:uiPriority w:val="99"/>
    <w:pPr>
      <w:numPr>
        <w:numId w:val="5"/>
      </w:numPr>
    </w:pPr>
  </w:style>
  <w:style w:type="numbering" w:customStyle="1" w:styleId="Punkt">
    <w:name w:val="_Punkt"/>
    <w:uiPriority w:val="99"/>
    <w:pPr>
      <w:numPr>
        <w:numId w:val="6"/>
      </w:numPr>
    </w:pPr>
  </w:style>
  <w:style w:type="paragraph" w:customStyle="1" w:styleId="Rahmenlinieoben">
    <w:name w:val="_Rahmenlinie_oben"/>
    <w:basedOn w:val="Standard"/>
    <w:link w:val="RahmenlinieobenZchn"/>
    <w:uiPriority w:val="26"/>
    <w:qFormat/>
    <w:pPr>
      <w:pBdr>
        <w:top w:val="single" w:sz="4" w:space="1" w:color="auto"/>
      </w:pBdr>
      <w:spacing w:after="80" w:line="240" w:lineRule="auto"/>
    </w:pPr>
    <w:rPr>
      <w:rFonts w:eastAsiaTheme="majorEastAsia" w:cstheme="majorBidi"/>
      <w:b/>
      <w:kern w:val="28"/>
      <w:sz w:val="6"/>
      <w:szCs w:val="56"/>
    </w:rPr>
  </w:style>
  <w:style w:type="character" w:customStyle="1" w:styleId="RahmenlinieobenZchn">
    <w:name w:val="_Rahmenlinie_oben Zchn"/>
    <w:basedOn w:val="Absatz-Standardschriftart"/>
    <w:link w:val="Rahmenlinieoben"/>
    <w:uiPriority w:val="26"/>
    <w:rPr>
      <w:rFonts w:eastAsiaTheme="majorEastAsia" w:cstheme="majorBidi"/>
      <w:b/>
      <w:kern w:val="28"/>
      <w:sz w:val="6"/>
      <w:szCs w:val="56"/>
      <w:lang w:val="de-CH"/>
    </w:rPr>
  </w:style>
  <w:style w:type="paragraph" w:customStyle="1" w:styleId="Rahmenlinieunten">
    <w:name w:val="_Rahmenlinie_unten"/>
    <w:basedOn w:val="Standard"/>
    <w:link w:val="RahmenlinieuntenZchn"/>
    <w:uiPriority w:val="26"/>
    <w:qFormat/>
    <w:pPr>
      <w:pBdr>
        <w:bottom w:val="single" w:sz="4" w:space="0" w:color="auto"/>
      </w:pBdr>
      <w:spacing w:line="240" w:lineRule="auto"/>
    </w:pPr>
    <w:rPr>
      <w:sz w:val="6"/>
    </w:rPr>
  </w:style>
  <w:style w:type="character" w:customStyle="1" w:styleId="RahmenlinieuntenZchn">
    <w:name w:val="_Rahmenlinie_unten Zchn"/>
    <w:basedOn w:val="Absatz-Standardschriftart"/>
    <w:link w:val="Rahmenlinieunten"/>
    <w:uiPriority w:val="26"/>
    <w:rPr>
      <w:sz w:val="6"/>
      <w:lang w:val="de-CH"/>
    </w:rPr>
  </w:style>
  <w:style w:type="numbering" w:customStyle="1" w:styleId="Strich">
    <w:name w:val="_Strich"/>
    <w:uiPriority w:val="99"/>
    <w:pPr>
      <w:numPr>
        <w:numId w:val="7"/>
      </w:numPr>
    </w:pPr>
  </w:style>
  <w:style w:type="table" w:customStyle="1" w:styleId="TabelleBundfett">
    <w:name w:val="_TabelleBund_fett"/>
    <w:basedOn w:val="NormaleTabelle"/>
    <w:uiPriority w:val="99"/>
    <w:pPr>
      <w:spacing w:before="20" w:after="2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blStylePr w:type="firstRow">
      <w:pPr>
        <w:wordWrap/>
        <w:spacing w:beforeLines="0" w:before="57" w:beforeAutospacing="0" w:afterLines="0" w:after="57" w:afterAutospacing="0"/>
        <w:jc w:val="left"/>
      </w:pPr>
      <w:rPr>
        <w:b/>
      </w:rPr>
    </w:tblStylePr>
    <w:tblStylePr w:type="lastRow">
      <w:rPr>
        <w:b/>
      </w:rPr>
    </w:tblStylePr>
    <w:tblStylePr w:type="firstCol">
      <w:rPr>
        <w:b/>
      </w:rPr>
    </w:tblStylePr>
    <w:tblStylePr w:type="lastCol">
      <w:rPr>
        <w:b/>
      </w:rPr>
    </w:tblStylePr>
  </w:style>
  <w:style w:type="table" w:customStyle="1" w:styleId="TabelleBundgrau">
    <w:name w:val="_TabelleBund_grau"/>
    <w:basedOn w:val="NormaleTabelle"/>
    <w:uiPriority w:val="99"/>
    <w:pPr>
      <w:spacing w:before="20" w:after="2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blStylePr w:type="firstRow">
      <w:pPr>
        <w:wordWrap/>
        <w:spacing w:beforeLines="0" w:before="57" w:beforeAutospacing="0" w:afterLines="0" w:after="57" w:afterAutospacing="0"/>
      </w:pPr>
      <w:rPr>
        <w:b/>
      </w:rPr>
      <w:tblPr/>
      <w:tcPr>
        <w:shd w:val="clear" w:color="auto" w:fill="E6E6E6" w:themeFill="background2"/>
      </w:tcPr>
    </w:tblStylePr>
    <w:tblStylePr w:type="lastRow">
      <w:rPr>
        <w:b/>
      </w:rPr>
    </w:tblStylePr>
    <w:tblStylePr w:type="firstCol">
      <w:rPr>
        <w:b/>
      </w:rPr>
    </w:tblStylePr>
    <w:tblStylePr w:type="lastCol">
      <w:rPr>
        <w:b/>
      </w:rPr>
    </w:tblStylePr>
    <w:tblStylePr w:type="neCell">
      <w:rPr>
        <w:b/>
      </w:rPr>
    </w:tblStylePr>
    <w:tblStylePr w:type="nwCell">
      <w:rPr>
        <w:b/>
      </w:rPr>
    </w:tblStylePr>
    <w:tblStylePr w:type="seCell">
      <w:rPr>
        <w:b/>
      </w:rPr>
    </w:tblStylePr>
    <w:tblStylePr w:type="swCell">
      <w:rPr>
        <w:b/>
      </w:rPr>
    </w:tblStylePr>
  </w:style>
  <w:style w:type="character" w:customStyle="1" w:styleId="Textausgeblendet">
    <w:name w:val="_Text_ausgeblendet"/>
    <w:basedOn w:val="Absatz-Standardschriftart"/>
    <w:uiPriority w:val="6"/>
    <w:qFormat/>
    <w:rPr>
      <w:vanish/>
      <w:color w:val="C30000"/>
      <w:lang w:val="fr-CH"/>
    </w:rPr>
  </w:style>
  <w:style w:type="paragraph" w:customStyle="1" w:styleId="Titelunterstrichen">
    <w:name w:val="_Titel_unterstrichen"/>
    <w:basedOn w:val="Standard"/>
    <w:next w:val="Textkrper"/>
    <w:link w:val="TitelunterstrichenZchn"/>
    <w:uiPriority w:val="15"/>
    <w:qFormat/>
    <w:pPr>
      <w:keepNext/>
    </w:pPr>
    <w:rPr>
      <w:u w:val="single"/>
    </w:rPr>
  </w:style>
  <w:style w:type="character" w:customStyle="1" w:styleId="TitelunterstrichenZchn">
    <w:name w:val="_Titel_unterstrichen Zchn"/>
    <w:basedOn w:val="Absatz-Standardschriftart"/>
    <w:link w:val="Titelunterstrichen"/>
    <w:uiPriority w:val="15"/>
    <w:rPr>
      <w:u w:val="single"/>
      <w:lang w:val="de-CH"/>
    </w:rPr>
  </w:style>
  <w:style w:type="paragraph" w:customStyle="1" w:styleId="Titel10fett">
    <w:name w:val="_Titel10_fett"/>
    <w:basedOn w:val="Standard"/>
    <w:next w:val="Textkrper"/>
    <w:link w:val="Titel10fettZchn"/>
    <w:uiPriority w:val="14"/>
    <w:qFormat/>
    <w:pPr>
      <w:keepNext/>
      <w:spacing w:before="260"/>
    </w:pPr>
    <w:rPr>
      <w:b/>
    </w:rPr>
  </w:style>
  <w:style w:type="character" w:customStyle="1" w:styleId="Titel10fettZchn">
    <w:name w:val="_Titel10_fett Zchn"/>
    <w:basedOn w:val="Absatz-Standardschriftart"/>
    <w:link w:val="Titel10fett"/>
    <w:uiPriority w:val="14"/>
    <w:rPr>
      <w:b/>
      <w:lang w:val="de-CH"/>
    </w:rPr>
  </w:style>
  <w:style w:type="paragraph" w:customStyle="1" w:styleId="Titel11fettunterstrichen">
    <w:name w:val="_Titel11_fett_unterstrichen"/>
    <w:basedOn w:val="Standard"/>
    <w:next w:val="Textkrper"/>
    <w:link w:val="Titel11fettunterstrichenZchn"/>
    <w:uiPriority w:val="14"/>
    <w:qFormat/>
    <w:pPr>
      <w:keepNext/>
      <w:spacing w:before="260"/>
    </w:pPr>
    <w:rPr>
      <w:b/>
      <w:sz w:val="22"/>
      <w:u w:val="single"/>
    </w:rPr>
  </w:style>
  <w:style w:type="character" w:customStyle="1" w:styleId="Titel11fettunterstrichenZchn">
    <w:name w:val="_Titel11_fett_unterstrichen Zchn"/>
    <w:basedOn w:val="Absatz-Standardschriftart"/>
    <w:link w:val="Titel11fettunterstrichen"/>
    <w:uiPriority w:val="14"/>
    <w:rPr>
      <w:b/>
      <w:sz w:val="22"/>
      <w:u w:val="single"/>
      <w:lang w:val="de-CH"/>
    </w:rPr>
  </w:style>
  <w:style w:type="paragraph" w:customStyle="1" w:styleId="Titel12fett">
    <w:name w:val="_Titel12_fett"/>
    <w:basedOn w:val="Standard"/>
    <w:next w:val="Textkrper"/>
    <w:link w:val="Titel12fettZchn"/>
    <w:uiPriority w:val="14"/>
    <w:qFormat/>
    <w:pPr>
      <w:keepNext/>
      <w:spacing w:before="260"/>
    </w:pPr>
    <w:rPr>
      <w:b/>
      <w:sz w:val="24"/>
    </w:rPr>
  </w:style>
  <w:style w:type="character" w:customStyle="1" w:styleId="Titel12fettZchn">
    <w:name w:val="_Titel12_fett Zchn"/>
    <w:basedOn w:val="Absatz-Standardschriftart"/>
    <w:link w:val="Titel12fett"/>
    <w:uiPriority w:val="14"/>
    <w:rPr>
      <w:b/>
      <w:sz w:val="24"/>
      <w:lang w:val="de-CH"/>
    </w:rPr>
  </w:style>
  <w:style w:type="paragraph" w:customStyle="1" w:styleId="Titel14fett">
    <w:name w:val="_Titel14_fett"/>
    <w:basedOn w:val="Standard"/>
    <w:next w:val="Textkrper"/>
    <w:link w:val="Titel14fettZchn"/>
    <w:uiPriority w:val="14"/>
    <w:qFormat/>
    <w:pPr>
      <w:keepNext/>
      <w:spacing w:before="260"/>
    </w:pPr>
    <w:rPr>
      <w:b/>
      <w:sz w:val="28"/>
    </w:rPr>
  </w:style>
  <w:style w:type="character" w:customStyle="1" w:styleId="Titel14fettZchn">
    <w:name w:val="_Titel14_fett Zchn"/>
    <w:basedOn w:val="Absatz-Standardschriftart"/>
    <w:link w:val="Titel14fett"/>
    <w:uiPriority w:val="14"/>
    <w:rPr>
      <w:b/>
      <w:sz w:val="28"/>
      <w:lang w:val="de-CH"/>
    </w:rPr>
  </w:style>
  <w:style w:type="character" w:customStyle="1" w:styleId="Unterstrichen0">
    <w:name w:val="_Unterstrichen"/>
    <w:basedOn w:val="Absatz-Standardschriftart"/>
    <w:uiPriority w:val="5"/>
    <w:qFormat/>
    <w:rPr>
      <w:u w:val="single"/>
      <w:lang w:eastAsia="de-CH"/>
    </w:rPr>
  </w:style>
  <w:style w:type="paragraph" w:styleId="Abbildungsverzeichnis">
    <w:name w:val="table of figures"/>
    <w:basedOn w:val="Standard"/>
    <w:next w:val="Standard"/>
    <w:uiPriority w:val="99"/>
    <w:unhideWhenUsed/>
    <w:pPr>
      <w:spacing w:after="60"/>
      <w:ind w:left="403" w:hanging="403"/>
    </w:pPr>
    <w:rPr>
      <w:rFonts w:eastAsia="Times New Roman" w:cs="Times New Roman"/>
      <w:lang w:eastAsia="de-CH"/>
    </w:rPr>
  </w:style>
  <w:style w:type="paragraph" w:customStyle="1" w:styleId="Aufzhlung-BindestrichEinrckung03cm">
    <w:name w:val="Aufzählung - Bindestrich Einrückung 0.3 cm"/>
    <w:basedOn w:val="Standard"/>
    <w:link w:val="Aufzhlung-BindestrichEinrckung03cmZchn"/>
    <w:uiPriority w:val="99"/>
    <w:unhideWhenUsed/>
    <w:pPr>
      <w:numPr>
        <w:numId w:val="8"/>
      </w:numPr>
      <w:tabs>
        <w:tab w:val="left" w:pos="170"/>
      </w:tabs>
      <w:spacing w:after="0" w:line="240" w:lineRule="auto"/>
    </w:pPr>
  </w:style>
  <w:style w:type="character" w:customStyle="1" w:styleId="Aufzhlung-BindestrichEinrckung03cmZchn">
    <w:name w:val="Aufzählung - Bindestrich Einrückung 0.3 cm Zchn"/>
    <w:basedOn w:val="Absatz-Standardschriftart"/>
    <w:link w:val="Aufzhlung-BindestrichEinrckung03cm"/>
    <w:uiPriority w:val="99"/>
    <w:rPr>
      <w:lang w:val="de-CH"/>
    </w:rPr>
  </w:style>
  <w:style w:type="paragraph" w:customStyle="1" w:styleId="Aufzhlung-Pfeil">
    <w:name w:val="Aufzählung - Pfeil"/>
    <w:basedOn w:val="Standard"/>
    <w:uiPriority w:val="99"/>
    <w:unhideWhenUsed/>
    <w:pPr>
      <w:numPr>
        <w:numId w:val="9"/>
      </w:numPr>
      <w:tabs>
        <w:tab w:val="num" w:pos="899"/>
      </w:tabs>
      <w:spacing w:before="130" w:after="130" w:line="240" w:lineRule="auto"/>
    </w:pPr>
    <w:rPr>
      <w:rFonts w:eastAsia="Times New Roman" w:cs="Times New Roman"/>
      <w:b/>
      <w:lang w:eastAsia="de-CH"/>
    </w:rPr>
  </w:style>
  <w:style w:type="paragraph" w:customStyle="1" w:styleId="Aufzhlung-Strich">
    <w:name w:val="Aufzählung - Strich"/>
    <w:basedOn w:val="Standard"/>
    <w:uiPriority w:val="99"/>
    <w:unhideWhenUsed/>
    <w:pPr>
      <w:numPr>
        <w:numId w:val="10"/>
      </w:numPr>
    </w:pPr>
  </w:style>
  <w:style w:type="paragraph" w:styleId="Aufzhlungszeichen2">
    <w:name w:val="List Bullet 2"/>
    <w:aliases w:val="_Punkt_mehrstufig"/>
    <w:basedOn w:val="Standard"/>
    <w:uiPriority w:val="9"/>
    <w:qFormat/>
    <w:pPr>
      <w:numPr>
        <w:numId w:val="13"/>
      </w:numPr>
      <w:contextualSpacing/>
    </w:pPr>
  </w:style>
  <w:style w:type="paragraph" w:styleId="Aufzhlungszeichen3">
    <w:name w:val="List Bullet 3"/>
    <w:aliases w:val="_Bindestrich_mehrstufig"/>
    <w:basedOn w:val="Standard"/>
    <w:uiPriority w:val="9"/>
    <w:qFormat/>
    <w:pPr>
      <w:numPr>
        <w:numId w:val="14"/>
      </w:numPr>
      <w:contextualSpacing/>
    </w:pPr>
  </w:style>
  <w:style w:type="paragraph" w:styleId="Aufzhlungszeichen">
    <w:name w:val="List Bullet"/>
    <w:aliases w:val="_Strich_mehrstufig"/>
    <w:basedOn w:val="Standard"/>
    <w:uiPriority w:val="9"/>
    <w:qFormat/>
    <w:pPr>
      <w:numPr>
        <w:numId w:val="16"/>
      </w:numPr>
      <w:contextualSpacing/>
    </w:pPr>
  </w:style>
  <w:style w:type="paragraph" w:styleId="Beschriftung">
    <w:name w:val="caption"/>
    <w:basedOn w:val="Standard"/>
    <w:next w:val="Textkrper"/>
    <w:uiPriority w:val="39"/>
    <w:unhideWhenUsed/>
    <w:pPr>
      <w:ind w:left="1134" w:hanging="1134"/>
    </w:pPr>
    <w:rPr>
      <w:rFonts w:eastAsia="Times New Roman" w:cs="Times New Roman"/>
      <w:bCs/>
      <w:sz w:val="18"/>
      <w:lang w:eastAsia="de-CH"/>
    </w:rPr>
  </w:style>
  <w:style w:type="paragraph" w:styleId="Endnotentext">
    <w:name w:val="endnote text"/>
    <w:basedOn w:val="Standard"/>
    <w:link w:val="EndnotentextZchn"/>
    <w:uiPriority w:val="99"/>
    <w:unhideWhenUsed/>
    <w:pPr>
      <w:spacing w:after="0" w:line="240" w:lineRule="auto"/>
      <w:ind w:left="227" w:hanging="227"/>
    </w:pPr>
    <w:rPr>
      <w:sz w:val="14"/>
    </w:rPr>
  </w:style>
  <w:style w:type="character" w:customStyle="1" w:styleId="EndnotentextZchn">
    <w:name w:val="Endnotentext Zchn"/>
    <w:basedOn w:val="Absatz-Standardschriftart"/>
    <w:link w:val="Endnotentext"/>
    <w:uiPriority w:val="99"/>
    <w:rPr>
      <w:sz w:val="14"/>
      <w:lang w:val="de-CH"/>
    </w:rPr>
  </w:style>
  <w:style w:type="character" w:styleId="Fett">
    <w:name w:val="Strong"/>
    <w:basedOn w:val="Absatz-Standardschriftart"/>
    <w:uiPriority w:val="4"/>
    <w:qFormat/>
    <w:rPr>
      <w:b/>
      <w:bCs/>
    </w:rPr>
  </w:style>
  <w:style w:type="paragraph" w:styleId="Funotentext">
    <w:name w:val="footnote text"/>
    <w:basedOn w:val="Standard"/>
    <w:link w:val="FunotentextZchn"/>
    <w:uiPriority w:val="99"/>
    <w:unhideWhenUsed/>
    <w:pPr>
      <w:spacing w:after="120" w:line="240" w:lineRule="auto"/>
      <w:ind w:left="227" w:hanging="227"/>
    </w:pPr>
    <w:rPr>
      <w:sz w:val="14"/>
    </w:rPr>
  </w:style>
  <w:style w:type="character" w:customStyle="1" w:styleId="FunotentextZchn">
    <w:name w:val="Fußnotentext Zchn"/>
    <w:basedOn w:val="Absatz-Standardschriftart"/>
    <w:link w:val="Funotentext"/>
    <w:uiPriority w:val="99"/>
    <w:rPr>
      <w:sz w:val="14"/>
      <w:lang w:val="de-CH"/>
    </w:rPr>
  </w:style>
  <w:style w:type="character" w:styleId="Funotenzeichen">
    <w:name w:val="footnote reference"/>
    <w:basedOn w:val="Absatz-Standardschriftart"/>
    <w:uiPriority w:val="99"/>
    <w:unhideWhenUsed/>
    <w:rPr>
      <w:vertAlign w:val="superscript"/>
    </w:rPr>
  </w:style>
  <w:style w:type="character" w:styleId="Hyperlink">
    <w:name w:val="Hyperlink"/>
    <w:basedOn w:val="Absatz-Standardschriftart"/>
    <w:uiPriority w:val="99"/>
    <w:unhideWhenUsed/>
    <w:rPr>
      <w:color w:val="0563C1" w:themeColor="hyperlink"/>
      <w:u w:val="single"/>
    </w:rPr>
  </w:style>
  <w:style w:type="paragraph" w:styleId="Index1">
    <w:name w:val="index 1"/>
    <w:basedOn w:val="Standard"/>
    <w:next w:val="Standard"/>
    <w:autoRedefine/>
    <w:uiPriority w:val="99"/>
    <w:semiHidden/>
    <w:pPr>
      <w:spacing w:after="0" w:line="240" w:lineRule="auto"/>
      <w:ind w:left="200" w:hanging="200"/>
    </w:pPr>
  </w:style>
  <w:style w:type="paragraph" w:customStyle="1" w:styleId="InhaltTitel">
    <w:name w:val="Inhalt_Titel"/>
    <w:basedOn w:val="Standard"/>
    <w:next w:val="Index1"/>
    <w:uiPriority w:val="99"/>
    <w:semiHidden/>
    <w:rPr>
      <w:rFonts w:eastAsia="Times New Roman" w:cs="Times New Roman"/>
      <w:b/>
      <w:sz w:val="28"/>
      <w:szCs w:val="28"/>
      <w:lang w:eastAsia="de-CH"/>
    </w:rPr>
  </w:style>
  <w:style w:type="character" w:customStyle="1" w:styleId="berschrift1Zchn">
    <w:name w:val="Überschrift 1 Zchn"/>
    <w:basedOn w:val="Absatz-Standardschriftart"/>
    <w:link w:val="berschrift1"/>
    <w:uiPriority w:val="13"/>
    <w:rsid w:val="00A24FD8"/>
    <w:rPr>
      <w:rFonts w:eastAsia="Times New Roman" w:cs="Times New Roman"/>
      <w:b/>
      <w:sz w:val="26"/>
      <w:lang w:val="de-CH" w:eastAsia="de-CH"/>
    </w:rPr>
  </w:style>
  <w:style w:type="paragraph" w:styleId="Inhaltsverzeichnisberschrift">
    <w:name w:val="TOC Heading"/>
    <w:basedOn w:val="Standard"/>
    <w:next w:val="Standard"/>
    <w:uiPriority w:val="26"/>
    <w:qFormat/>
    <w:pPr>
      <w:spacing w:before="260"/>
    </w:pPr>
    <w:rPr>
      <w:rFonts w:asciiTheme="majorHAnsi" w:eastAsiaTheme="majorEastAsia" w:hAnsiTheme="majorHAnsi" w:cstheme="majorBidi"/>
      <w:b/>
      <w:sz w:val="24"/>
      <w:szCs w:val="32"/>
    </w:rPr>
  </w:style>
  <w:style w:type="paragraph" w:styleId="Liste">
    <w:name w:val="List"/>
    <w:basedOn w:val="Textkrper"/>
    <w:uiPriority w:val="9"/>
    <w:qFormat/>
    <w:pPr>
      <w:numPr>
        <w:numId w:val="17"/>
      </w:numPr>
      <w:contextualSpacing/>
    </w:pPr>
  </w:style>
  <w:style w:type="paragraph" w:styleId="Liste2">
    <w:name w:val="List 2"/>
    <w:basedOn w:val="Standard"/>
    <w:uiPriority w:val="9"/>
    <w:qFormat/>
    <w:pPr>
      <w:numPr>
        <w:numId w:val="18"/>
      </w:numPr>
      <w:contextualSpacing/>
    </w:pPr>
  </w:style>
  <w:style w:type="paragraph" w:styleId="Liste3">
    <w:name w:val="List 3"/>
    <w:basedOn w:val="Standard"/>
    <w:uiPriority w:val="9"/>
    <w:qFormat/>
    <w:pPr>
      <w:numPr>
        <w:numId w:val="19"/>
      </w:numPr>
    </w:pPr>
  </w:style>
  <w:style w:type="paragraph" w:styleId="Literaturverzeichnis">
    <w:name w:val="Bibliography"/>
    <w:basedOn w:val="Standard"/>
    <w:next w:val="Standard"/>
    <w:uiPriority w:val="99"/>
    <w:unhideWhenUsed/>
  </w:style>
  <w:style w:type="paragraph" w:customStyle="1" w:styleId="NummerierteListe0">
    <w:name w:val="Nummerierte Liste"/>
    <w:basedOn w:val="Standard"/>
    <w:uiPriority w:val="99"/>
    <w:semiHidden/>
    <w:pPr>
      <w:numPr>
        <w:numId w:val="22"/>
      </w:numPr>
    </w:pPr>
  </w:style>
  <w:style w:type="paragraph" w:customStyle="1" w:styleId="NummerierteListe-Abstandnach10">
    <w:name w:val="Nummerierte Liste - Abstand nach 10"/>
    <w:basedOn w:val="NummerierteListe0"/>
    <w:uiPriority w:val="99"/>
    <w:semiHidden/>
    <w:pPr>
      <w:widowControl w:val="0"/>
      <w:numPr>
        <w:numId w:val="20"/>
      </w:numPr>
      <w:spacing w:after="200"/>
    </w:pPr>
  </w:style>
  <w:style w:type="paragraph" w:customStyle="1" w:styleId="NummerierteListe-Abstandnach12">
    <w:name w:val="Nummerierte Liste - Abstand nach 12"/>
    <w:basedOn w:val="Standard"/>
    <w:uiPriority w:val="99"/>
    <w:semiHidden/>
    <w:qFormat/>
    <w:pPr>
      <w:numPr>
        <w:numId w:val="21"/>
      </w:numPr>
      <w:spacing w:after="240" w:line="240" w:lineRule="auto"/>
    </w:pPr>
  </w:style>
  <w:style w:type="paragraph" w:customStyle="1" w:styleId="NummerierteListe-Abstandvor10-nach10">
    <w:name w:val="Nummerierte Liste - Abstand vor 10 - nach 10"/>
    <w:basedOn w:val="NummerierteListe0"/>
    <w:uiPriority w:val="99"/>
    <w:semiHidden/>
    <w:pPr>
      <w:spacing w:before="200" w:after="200"/>
      <w:ind w:left="357" w:hanging="357"/>
    </w:pPr>
  </w:style>
  <w:style w:type="paragraph" w:customStyle="1" w:styleId="Text1-Zeilenabstand07pt">
    <w:name w:val="Text 1 - Zeilenabstand 0.7 pt."/>
    <w:link w:val="Text1-Zeilenabstand07ptZchn"/>
    <w:uiPriority w:val="99"/>
    <w:unhideWhenUsed/>
    <w:pPr>
      <w:spacing w:after="0" w:line="14" w:lineRule="exact"/>
    </w:pPr>
    <w:rPr>
      <w:sz w:val="2"/>
      <w:lang w:val="fr-CH"/>
    </w:rPr>
  </w:style>
  <w:style w:type="character" w:customStyle="1" w:styleId="Text1-Zeilenabstand07ptZchn">
    <w:name w:val="Text 1 - Zeilenabstand 0.7 pt. Zchn"/>
    <w:basedOn w:val="Absatz-Standardschriftart"/>
    <w:link w:val="Text1-Zeilenabstand07pt"/>
    <w:uiPriority w:val="99"/>
    <w:rPr>
      <w:sz w:val="2"/>
      <w:lang w:val="fr-CH"/>
    </w:rPr>
  </w:style>
  <w:style w:type="character" w:customStyle="1" w:styleId="Text7Zchn">
    <w:name w:val="Text 7 Zchn"/>
    <w:basedOn w:val="Absatz-Standardschriftart"/>
    <w:link w:val="Text7"/>
    <w:uiPriority w:val="99"/>
    <w:rPr>
      <w:sz w:val="14"/>
      <w:lang w:val="de-CH"/>
    </w:rPr>
  </w:style>
  <w:style w:type="character" w:customStyle="1" w:styleId="Text75Zchn">
    <w:name w:val="Text 7.5 Zchn"/>
    <w:basedOn w:val="Absatz-Standardschriftart"/>
    <w:link w:val="Text75"/>
    <w:uiPriority w:val="99"/>
    <w:rPr>
      <w:sz w:val="15"/>
      <w:lang w:val="de-CH"/>
    </w:rPr>
  </w:style>
  <w:style w:type="character" w:customStyle="1" w:styleId="Text9Zchn">
    <w:name w:val="Text 9 Zchn"/>
    <w:basedOn w:val="Absatz-Standardschriftart"/>
    <w:link w:val="Text9"/>
    <w:uiPriority w:val="99"/>
    <w:rPr>
      <w:sz w:val="18"/>
      <w:lang w:val="de-CH"/>
    </w:rPr>
  </w:style>
  <w:style w:type="paragraph" w:styleId="Textkrper2">
    <w:name w:val="Body Text 2"/>
    <w:aliases w:val="_Text_hängend4cm"/>
    <w:basedOn w:val="Textkrper"/>
    <w:link w:val="Textkrper2Zchn"/>
    <w:qFormat/>
    <w:pPr>
      <w:ind w:left="2268" w:hanging="2268"/>
    </w:pPr>
  </w:style>
  <w:style w:type="character" w:customStyle="1" w:styleId="Textkrper2Zchn">
    <w:name w:val="Textkörper 2 Zchn"/>
    <w:aliases w:val="_Text_hängend4cm Zchn"/>
    <w:basedOn w:val="Absatz-Standardschriftart"/>
    <w:link w:val="Textkrper2"/>
    <w:rPr>
      <w:lang w:val="de-CH"/>
    </w:rPr>
  </w:style>
  <w:style w:type="paragraph" w:styleId="Textkrper3">
    <w:name w:val="Body Text 3"/>
    <w:aliases w:val="_Text_hängend7.5cm"/>
    <w:basedOn w:val="Standard"/>
    <w:link w:val="Textkrper3Zchn"/>
    <w:qFormat/>
    <w:pPr>
      <w:ind w:left="4253" w:hanging="4253"/>
    </w:pPr>
    <w:rPr>
      <w:szCs w:val="16"/>
    </w:rPr>
  </w:style>
  <w:style w:type="character" w:customStyle="1" w:styleId="Textkrper3Zchn">
    <w:name w:val="Textkörper 3 Zchn"/>
    <w:aliases w:val="_Text_hängend7.5cm Zchn"/>
    <w:basedOn w:val="Absatz-Standardschriftart"/>
    <w:link w:val="Textkrper3"/>
    <w:rPr>
      <w:szCs w:val="16"/>
      <w:lang w:val="de-CH"/>
    </w:rPr>
  </w:style>
  <w:style w:type="character" w:customStyle="1" w:styleId="berschrift2Zchn">
    <w:name w:val="Überschrift 2 Zchn"/>
    <w:basedOn w:val="Absatz-Standardschriftart"/>
    <w:link w:val="berschrift2"/>
    <w:uiPriority w:val="13"/>
    <w:rsid w:val="00F96594"/>
    <w:rPr>
      <w:rFonts w:eastAsia="Times New Roman" w:cs="Times New Roman"/>
      <w:b/>
      <w:sz w:val="24"/>
      <w:lang w:val="de-CH" w:eastAsia="de-CH"/>
    </w:rPr>
  </w:style>
  <w:style w:type="paragraph" w:customStyle="1" w:styleId="berschrift21-zentriert-Rahmenoben-unten">
    <w:name w:val="Überschrift 21 - zentriert - Rahmen oben - unten"/>
    <w:basedOn w:val="berschrift21"/>
    <w:next w:val="Standard"/>
    <w:uiPriority w:val="99"/>
    <w:unhideWhenUsed/>
    <w:pPr>
      <w:pBdr>
        <w:top w:val="single" w:sz="4" w:space="24" w:color="auto"/>
        <w:bottom w:val="single" w:sz="4" w:space="24" w:color="auto"/>
      </w:pBdr>
      <w:spacing w:after="200" w:line="480" w:lineRule="exact"/>
      <w:jc w:val="center"/>
    </w:pPr>
    <w:rPr>
      <w:rFonts w:eastAsia="Times New Roman" w:cs="Arial"/>
      <w:b/>
      <w:lang w:eastAsia="de-CH"/>
    </w:rPr>
  </w:style>
  <w:style w:type="character" w:customStyle="1" w:styleId="berschrift3Zchn">
    <w:name w:val="Überschrift 3 Zchn"/>
    <w:basedOn w:val="Absatz-Standardschriftart"/>
    <w:link w:val="berschrift3"/>
    <w:uiPriority w:val="13"/>
    <w:rsid w:val="00A24FD8"/>
    <w:rPr>
      <w:rFonts w:eastAsia="Times New Roman" w:cs="Times New Roman"/>
      <w:b/>
      <w:sz w:val="22"/>
      <w:lang w:val="de-CH" w:eastAsia="de-CH"/>
    </w:rPr>
  </w:style>
  <w:style w:type="character" w:customStyle="1" w:styleId="berschrift4Zchn">
    <w:name w:val="Überschrift 4 Zchn"/>
    <w:basedOn w:val="Absatz-Standardschriftart"/>
    <w:link w:val="berschrift4"/>
    <w:uiPriority w:val="13"/>
    <w:rsid w:val="00E37DF6"/>
    <w:rPr>
      <w:rFonts w:eastAsia="Times New Roman" w:cs="Times New Roman"/>
      <w:b/>
      <w:bCs/>
      <w:u w:val="single"/>
      <w:lang w:val="de-CH" w:eastAsia="de-CH"/>
    </w:rPr>
  </w:style>
  <w:style w:type="character" w:customStyle="1" w:styleId="berschrift5Zchn">
    <w:name w:val="Überschrift 5 Zchn"/>
    <w:basedOn w:val="Absatz-Standardschriftart"/>
    <w:link w:val="berschrift5"/>
    <w:uiPriority w:val="13"/>
    <w:rPr>
      <w:rFonts w:eastAsia="Times New Roman" w:cs="Times New Roman"/>
      <w:bCs/>
      <w:i/>
      <w:iCs/>
      <w:szCs w:val="26"/>
      <w:lang w:val="de-CH" w:eastAsia="de-CH"/>
    </w:rPr>
  </w:style>
  <w:style w:type="character" w:customStyle="1" w:styleId="berschrift6Zchn">
    <w:name w:val="Überschrift 6 Zchn"/>
    <w:basedOn w:val="Absatz-Standardschriftart"/>
    <w:link w:val="berschrift6"/>
    <w:uiPriority w:val="13"/>
    <w:rPr>
      <w:rFonts w:eastAsia="Times New Roman" w:cs="Times New Roman"/>
      <w:bCs/>
      <w:lang w:val="de-CH" w:eastAsia="de-CH"/>
    </w:rPr>
  </w:style>
  <w:style w:type="character" w:customStyle="1" w:styleId="berschrift7Zchn">
    <w:name w:val="Überschrift 7 Zchn"/>
    <w:basedOn w:val="Absatz-Standardschriftart"/>
    <w:link w:val="berschrift7"/>
    <w:uiPriority w:val="13"/>
    <w:rPr>
      <w:rFonts w:eastAsia="Times New Roman" w:cs="Times New Roman"/>
      <w:szCs w:val="24"/>
      <w:lang w:val="de-CH" w:eastAsia="de-CH"/>
    </w:rPr>
  </w:style>
  <w:style w:type="character" w:customStyle="1" w:styleId="berschrift8Zchn">
    <w:name w:val="Überschrift 8 Zchn"/>
    <w:basedOn w:val="Absatz-Standardschriftart"/>
    <w:link w:val="berschrift8"/>
    <w:uiPriority w:val="13"/>
    <w:rPr>
      <w:rFonts w:eastAsia="Times New Roman" w:cs="Times New Roman"/>
      <w:iCs/>
      <w:szCs w:val="24"/>
      <w:lang w:val="de-CH" w:eastAsia="de-CH"/>
    </w:rPr>
  </w:style>
  <w:style w:type="character" w:customStyle="1" w:styleId="berschrift9Zchn">
    <w:name w:val="Überschrift 9 Zchn"/>
    <w:basedOn w:val="Absatz-Standardschriftart"/>
    <w:link w:val="berschrift9"/>
    <w:uiPriority w:val="13"/>
    <w:rPr>
      <w:rFonts w:eastAsia="Times New Roman" w:cs="Arial"/>
      <w:lang w:val="de-CH" w:eastAsia="de-CH"/>
    </w:rPr>
  </w:style>
  <w:style w:type="paragraph" w:styleId="Untertitel">
    <w:name w:val="Subtitle"/>
    <w:aliases w:val="_Untertitel_Bericht"/>
    <w:basedOn w:val="Standard"/>
    <w:next w:val="Textkrper"/>
    <w:link w:val="UntertitelZchn"/>
    <w:uiPriority w:val="25"/>
    <w:qFormat/>
    <w:pPr>
      <w:numPr>
        <w:ilvl w:val="1"/>
      </w:numPr>
      <w:spacing w:after="480" w:line="480" w:lineRule="atLeast"/>
    </w:pPr>
    <w:rPr>
      <w:rFonts w:asciiTheme="majorHAnsi" w:eastAsiaTheme="minorEastAsia" w:hAnsiTheme="majorHAnsi"/>
      <w:spacing w:val="15"/>
      <w:sz w:val="42"/>
      <w:szCs w:val="22"/>
    </w:rPr>
  </w:style>
  <w:style w:type="character" w:customStyle="1" w:styleId="UntertitelZchn">
    <w:name w:val="Untertitel Zchn"/>
    <w:aliases w:val="_Untertitel_Bericht Zchn"/>
    <w:basedOn w:val="Absatz-Standardschriftart"/>
    <w:link w:val="Untertitel"/>
    <w:uiPriority w:val="25"/>
    <w:rPr>
      <w:rFonts w:asciiTheme="majorHAnsi" w:eastAsiaTheme="minorEastAsia" w:hAnsiTheme="majorHAnsi"/>
      <w:spacing w:val="15"/>
      <w:sz w:val="42"/>
      <w:szCs w:val="22"/>
      <w:lang w:val="de-CH"/>
    </w:rPr>
  </w:style>
  <w:style w:type="paragraph" w:styleId="Verzeichnis1">
    <w:name w:val="toc 1"/>
    <w:basedOn w:val="Standard"/>
    <w:next w:val="Textkrper"/>
    <w:autoRedefine/>
    <w:uiPriority w:val="39"/>
    <w:unhideWhenUsed/>
    <w:pPr>
      <w:tabs>
        <w:tab w:val="right" w:leader="dot" w:pos="9118"/>
      </w:tabs>
      <w:spacing w:after="60"/>
      <w:ind w:right="284"/>
    </w:pPr>
    <w:rPr>
      <w:rFonts w:eastAsia="Times New Roman" w:cs="Times New Roman"/>
      <w:b/>
      <w:lang w:eastAsia="de-CH"/>
    </w:rPr>
  </w:style>
  <w:style w:type="paragraph" w:styleId="Verzeichnis2">
    <w:name w:val="toc 2"/>
    <w:basedOn w:val="Standard"/>
    <w:next w:val="Textkrper"/>
    <w:autoRedefine/>
    <w:uiPriority w:val="39"/>
    <w:unhideWhenUsed/>
    <w:pPr>
      <w:tabs>
        <w:tab w:val="right" w:leader="dot" w:pos="9118"/>
      </w:tabs>
      <w:spacing w:after="60" w:line="240" w:lineRule="atLeast"/>
      <w:ind w:left="567" w:right="284"/>
    </w:pPr>
    <w:rPr>
      <w:rFonts w:eastAsia="Times New Roman" w:cs="Times New Roman"/>
      <w:lang w:eastAsia="de-CH"/>
    </w:rPr>
  </w:style>
  <w:style w:type="paragraph" w:styleId="Verzeichnis3">
    <w:name w:val="toc 3"/>
    <w:basedOn w:val="Verzeichnis2"/>
    <w:next w:val="Textkrper"/>
    <w:autoRedefine/>
    <w:uiPriority w:val="39"/>
    <w:unhideWhenUsed/>
    <w:pPr>
      <w:spacing w:line="260" w:lineRule="atLeast"/>
      <w:ind w:left="851"/>
    </w:pPr>
    <w:rPr>
      <w:noProof/>
    </w:rPr>
  </w:style>
  <w:style w:type="paragraph" w:styleId="Verzeichnis4">
    <w:name w:val="toc 4"/>
    <w:basedOn w:val="Standard"/>
    <w:next w:val="Textkrper"/>
    <w:autoRedefine/>
    <w:uiPriority w:val="39"/>
    <w:unhideWhenUsed/>
    <w:pPr>
      <w:tabs>
        <w:tab w:val="right" w:leader="dot" w:pos="9118"/>
      </w:tabs>
      <w:spacing w:after="60"/>
      <w:ind w:left="1134" w:right="284"/>
    </w:pPr>
  </w:style>
  <w:style w:type="paragraph" w:styleId="Verzeichnis5">
    <w:name w:val="toc 5"/>
    <w:basedOn w:val="Standard"/>
    <w:next w:val="Textkrper"/>
    <w:autoRedefine/>
    <w:uiPriority w:val="44"/>
    <w:unhideWhenUsed/>
    <w:pPr>
      <w:tabs>
        <w:tab w:val="right" w:pos="9117"/>
      </w:tabs>
      <w:spacing w:after="60"/>
      <w:ind w:left="1418" w:right="284"/>
    </w:pPr>
  </w:style>
  <w:style w:type="paragraph" w:styleId="Verzeichnis6">
    <w:name w:val="toc 6"/>
    <w:basedOn w:val="Standard"/>
    <w:next w:val="Textkrper"/>
    <w:autoRedefine/>
    <w:uiPriority w:val="44"/>
    <w:unhideWhenUsed/>
    <w:pPr>
      <w:tabs>
        <w:tab w:val="right" w:pos="9117"/>
      </w:tabs>
      <w:spacing w:after="60"/>
      <w:ind w:left="1701"/>
    </w:pPr>
  </w:style>
  <w:style w:type="paragraph" w:styleId="Verzeichnis7">
    <w:name w:val="toc 7"/>
    <w:basedOn w:val="Standard"/>
    <w:next w:val="Textkrper"/>
    <w:autoRedefine/>
    <w:uiPriority w:val="44"/>
    <w:unhideWhenUsed/>
    <w:pPr>
      <w:tabs>
        <w:tab w:val="right" w:pos="9117"/>
      </w:tabs>
      <w:spacing w:after="60"/>
      <w:ind w:left="1985"/>
    </w:pPr>
  </w:style>
  <w:style w:type="paragraph" w:styleId="Verzeichnis8">
    <w:name w:val="toc 8"/>
    <w:basedOn w:val="Standard"/>
    <w:next w:val="Textkrper"/>
    <w:autoRedefine/>
    <w:uiPriority w:val="44"/>
    <w:unhideWhenUsed/>
    <w:pPr>
      <w:tabs>
        <w:tab w:val="right" w:pos="9117"/>
      </w:tabs>
      <w:spacing w:after="60"/>
      <w:ind w:left="2268"/>
    </w:pPr>
  </w:style>
  <w:style w:type="paragraph" w:styleId="Verzeichnis9">
    <w:name w:val="toc 9"/>
    <w:basedOn w:val="Standard"/>
    <w:next w:val="Textkrper"/>
    <w:autoRedefine/>
    <w:uiPriority w:val="44"/>
    <w:unhideWhenUsed/>
    <w:pPr>
      <w:tabs>
        <w:tab w:val="right" w:pos="9117"/>
      </w:tabs>
      <w:spacing w:after="60"/>
      <w:ind w:left="2552"/>
    </w:pPr>
  </w:style>
  <w:style w:type="paragraph" w:customStyle="1" w:styleId="Verzeichnistitel">
    <w:name w:val="Verzeichnistitel"/>
    <w:basedOn w:val="Standard"/>
    <w:next w:val="Textkrper"/>
    <w:uiPriority w:val="44"/>
    <w:unhideWhenUsed/>
    <w:pPr>
      <w:ind w:right="-108"/>
    </w:pPr>
    <w:rPr>
      <w:rFonts w:eastAsia="Times New Roman" w:cs="Times New Roman"/>
      <w:b/>
      <w:bCs/>
      <w:lang w:eastAsia="de-CH"/>
    </w:rPr>
  </w:style>
  <w:style w:type="paragraph" w:customStyle="1" w:styleId="Text75Hierarchiestufen">
    <w:name w:val="Text 7.5 Hierarchiestufen"/>
    <w:link w:val="Text75HierarchiestufenZchn"/>
    <w:uiPriority w:val="98"/>
    <w:unhideWhenUsed/>
    <w:pPr>
      <w:spacing w:after="0" w:line="200" w:lineRule="atLeast"/>
    </w:pPr>
    <w:rPr>
      <w:sz w:val="15"/>
      <w:lang w:val="de-CH"/>
    </w:rPr>
  </w:style>
  <w:style w:type="paragraph" w:customStyle="1" w:styleId="Text75-Abstandnach5Hierarchiestufen">
    <w:name w:val="Text 7.5 - Abstand nach 5 Hierarchiestufen"/>
    <w:basedOn w:val="Text75Hierarchiestufen"/>
    <w:next w:val="Text75Hierarchiestufen"/>
    <w:unhideWhenUsed/>
    <w:pPr>
      <w:spacing w:after="100"/>
      <w:contextualSpacing/>
    </w:pPr>
  </w:style>
  <w:style w:type="character" w:customStyle="1" w:styleId="Text75HierarchiestufenZchn">
    <w:name w:val="Text 7.5 Hierarchiestufen Zchn"/>
    <w:basedOn w:val="Absatz-Standardschriftart"/>
    <w:link w:val="Text75Hierarchiestufen"/>
    <w:uiPriority w:val="98"/>
    <w:rPr>
      <w:sz w:val="15"/>
      <w:lang w:val="de-CH"/>
    </w:rPr>
  </w:style>
  <w:style w:type="paragraph" w:customStyle="1" w:styleId="Text75Referenz">
    <w:name w:val="Text 7.5 Referenz"/>
    <w:uiPriority w:val="99"/>
    <w:unhideWhenUsed/>
    <w:pPr>
      <w:spacing w:after="0" w:line="200" w:lineRule="atLeast"/>
    </w:pPr>
    <w:rPr>
      <w:sz w:val="15"/>
      <w:lang w:val="de-CH"/>
    </w:rPr>
  </w:style>
  <w:style w:type="paragraph" w:customStyle="1" w:styleId="Text75FussErsteSEite">
    <w:name w:val="Text 7.5 Fuss Erste SEite"/>
    <w:link w:val="Text75FussErsteSEiteZchn"/>
    <w:uiPriority w:val="99"/>
    <w:unhideWhenUsed/>
    <w:pPr>
      <w:spacing w:after="0" w:line="200" w:lineRule="exact"/>
    </w:pPr>
    <w:rPr>
      <w:sz w:val="15"/>
    </w:rPr>
  </w:style>
  <w:style w:type="character" w:customStyle="1" w:styleId="Text75FussErsteSEiteZchn">
    <w:name w:val="Text 7.5 Fuss Erste SEite Zchn"/>
    <w:basedOn w:val="Absatz-Standardschriftart"/>
    <w:link w:val="Text75FussErsteSEite"/>
    <w:uiPriority w:val="99"/>
    <w:rPr>
      <w:sz w:val="15"/>
    </w:rPr>
  </w:style>
  <w:style w:type="paragraph" w:customStyle="1" w:styleId="Betrefffett">
    <w:name w:val="Betreff fett"/>
    <w:basedOn w:val="Standard"/>
    <w:link w:val="BetrefffettZchn"/>
    <w:uiPriority w:val="99"/>
    <w:unhideWhenUsed/>
    <w:pPr>
      <w:spacing w:before="200" w:after="400"/>
    </w:pPr>
    <w:rPr>
      <w:b/>
    </w:rPr>
  </w:style>
  <w:style w:type="character" w:customStyle="1" w:styleId="BetrefffettZchn">
    <w:name w:val="Betreff fett Zchn"/>
    <w:basedOn w:val="Absatz-Standardschriftart"/>
    <w:link w:val="Betrefffett"/>
    <w:uiPriority w:val="99"/>
    <w:rPr>
      <w:b/>
      <w:lang w:val="de-CH"/>
    </w:rPr>
  </w:style>
  <w:style w:type="paragraph" w:customStyle="1" w:styleId="Text1Zeilenabstand07pt">
    <w:name w:val="Text 1 Zeilenabstand 0.7 p.t"/>
    <w:uiPriority w:val="99"/>
    <w:unhideWhenUsed/>
    <w:pPr>
      <w:widowControl w:val="0"/>
      <w:spacing w:after="0" w:line="14" w:lineRule="exact"/>
    </w:pPr>
    <w:rPr>
      <w:sz w:val="2"/>
      <w:lang w:val="de-CH"/>
    </w:rPr>
  </w:style>
  <w:style w:type="paragraph" w:customStyle="1" w:styleId="Barcode">
    <w:name w:val="Barcode"/>
    <w:basedOn w:val="Standard"/>
    <w:link w:val="BarcodeZchn"/>
    <w:uiPriority w:val="99"/>
    <w:qFormat/>
    <w:pPr>
      <w:spacing w:after="120" w:line="120" w:lineRule="atLeast"/>
    </w:pPr>
    <w:rPr>
      <w:sz w:val="12"/>
    </w:rPr>
  </w:style>
  <w:style w:type="character" w:customStyle="1" w:styleId="BarcodeZchn">
    <w:name w:val="Barcode Zchn"/>
    <w:basedOn w:val="Absatz-Standardschriftart"/>
    <w:link w:val="Barcode"/>
    <w:uiPriority w:val="99"/>
    <w:rPr>
      <w:sz w:val="12"/>
      <w:lang w:val="de-CH"/>
    </w:rPr>
  </w:style>
  <w:style w:type="paragraph" w:customStyle="1" w:styleId="Text6-ohneAbstand">
    <w:name w:val="Text 6 - ohne Abstand"/>
    <w:link w:val="Text6-ohneAbstandZchn"/>
    <w:uiPriority w:val="98"/>
    <w:unhideWhenUsed/>
    <w:pPr>
      <w:spacing w:after="0" w:line="160" w:lineRule="exact"/>
    </w:pPr>
    <w:rPr>
      <w:rFonts w:ascii="Arial" w:hAnsi="Arial"/>
      <w:sz w:val="12"/>
      <w:lang w:val="de-CH"/>
    </w:rPr>
  </w:style>
  <w:style w:type="character" w:customStyle="1" w:styleId="Text6-ohneAbstandZchn">
    <w:name w:val="Text 6 - ohne Abstand Zchn"/>
    <w:basedOn w:val="Absatz-Standardschriftart"/>
    <w:link w:val="Text6-ohneAbstand"/>
    <w:uiPriority w:val="98"/>
    <w:rPr>
      <w:rFonts w:ascii="Arial" w:hAnsi="Arial"/>
      <w:sz w:val="12"/>
      <w:lang w:val="de-CH"/>
    </w:rPr>
  </w:style>
  <w:style w:type="numbering" w:customStyle="1" w:styleId="alphabetischeNummerierung">
    <w:name w:val="_alphabetische_Nummerierung"/>
    <w:uiPriority w:val="99"/>
    <w:pPr>
      <w:numPr>
        <w:numId w:val="1"/>
      </w:numPr>
    </w:pPr>
  </w:style>
  <w:style w:type="paragraph" w:customStyle="1" w:styleId="Titel11fett">
    <w:name w:val="_Titel11_fett"/>
    <w:basedOn w:val="Textkrper"/>
    <w:next w:val="Textkrper"/>
    <w:link w:val="Titel11fettZchn"/>
    <w:uiPriority w:val="14"/>
    <w:qFormat/>
    <w:pPr>
      <w:keepNext/>
    </w:pPr>
    <w:rPr>
      <w:b/>
      <w:sz w:val="22"/>
    </w:rPr>
  </w:style>
  <w:style w:type="character" w:customStyle="1" w:styleId="Titel11fettZchn">
    <w:name w:val="_Titel11_fett Zchn"/>
    <w:basedOn w:val="TextkrperZchn"/>
    <w:link w:val="Titel11fett"/>
    <w:uiPriority w:val="14"/>
    <w:rPr>
      <w:b/>
      <w:sz w:val="22"/>
      <w:szCs w:val="24"/>
      <w:lang w:val="de-CH"/>
    </w:rPr>
  </w:style>
  <w:style w:type="paragraph" w:styleId="Aufzhlungszeichen4">
    <w:name w:val="List Bullet 4"/>
    <w:basedOn w:val="Standard"/>
    <w:uiPriority w:val="9"/>
    <w:qFormat/>
    <w:pPr>
      <w:numPr>
        <w:numId w:val="15"/>
      </w:numPr>
      <w:contextualSpacing/>
    </w:pPr>
  </w:style>
  <w:style w:type="paragraph" w:customStyle="1" w:styleId="TabTH">
    <w:name w:val="Tab_TH →"/>
    <w:basedOn w:val="Standard"/>
    <w:uiPriority w:val="2"/>
    <w:qFormat/>
    <w:pPr>
      <w:spacing w:before="20" w:after="20" w:line="240" w:lineRule="auto"/>
    </w:pPr>
    <w:rPr>
      <w:rFonts w:cs="Times New Roman"/>
      <w:b/>
      <w:noProof/>
    </w:rPr>
  </w:style>
  <w:style w:type="paragraph" w:customStyle="1" w:styleId="TabTH0">
    <w:name w:val="Tab_TH ↓"/>
    <w:basedOn w:val="Standard"/>
    <w:uiPriority w:val="2"/>
    <w:qFormat/>
    <w:pPr>
      <w:spacing w:before="20" w:after="20" w:line="240" w:lineRule="auto"/>
    </w:pPr>
    <w:rPr>
      <w:rFonts w:cs="Times New Roman"/>
      <w:b/>
      <w:noProof/>
    </w:rPr>
  </w:style>
  <w:style w:type="paragraph" w:styleId="Textkrper-Einzug2">
    <w:name w:val="Body Text Indent 2"/>
    <w:aliases w:val="_Einzug"/>
    <w:basedOn w:val="Standard"/>
    <w:link w:val="Textkrper-Einzug2Zchn"/>
    <w:uiPriority w:val="1"/>
    <w:qFormat/>
    <w:pPr>
      <w:ind w:left="567"/>
    </w:pPr>
  </w:style>
  <w:style w:type="character" w:customStyle="1" w:styleId="Textkrper-Einzug2Zchn">
    <w:name w:val="Textkörper-Einzug 2 Zchn"/>
    <w:aliases w:val="_Einzug Zchn"/>
    <w:basedOn w:val="Absatz-Standardschriftart"/>
    <w:link w:val="Textkrper-Einzug2"/>
    <w:uiPriority w:val="1"/>
    <w:rPr>
      <w:lang w:val="de-CH"/>
    </w:rPr>
  </w:style>
  <w:style w:type="paragraph" w:customStyle="1" w:styleId="T1z2">
    <w:name w:val="T1z2"/>
    <w:link w:val="T1z2Zchn"/>
    <w:uiPriority w:val="99"/>
    <w:pPr>
      <w:spacing w:after="0" w:line="40" w:lineRule="exact"/>
    </w:pPr>
    <w:rPr>
      <w:sz w:val="2"/>
      <w:lang w:val="de-CH"/>
    </w:rPr>
  </w:style>
  <w:style w:type="character" w:customStyle="1" w:styleId="T1z2Zchn">
    <w:name w:val="T1z2 Zchn"/>
    <w:basedOn w:val="Absatz-Standardschriftart"/>
    <w:link w:val="T1z2"/>
    <w:uiPriority w:val="99"/>
    <w:rPr>
      <w:sz w:val="2"/>
      <w:lang w:val="de-CH"/>
    </w:rPr>
  </w:style>
  <w:style w:type="paragraph" w:customStyle="1" w:styleId="Text75fettKopfFolgeseiteUVEKKlassifizierung">
    <w:name w:val="Text 7.5 fett Kopf Folgeseite UVEK Klassifizierung"/>
    <w:link w:val="Text75fettKopfFolgeseiteUVEKKlassifizierungZchn"/>
    <w:pPr>
      <w:spacing w:after="0" w:line="200" w:lineRule="exact"/>
    </w:pPr>
    <w:rPr>
      <w:b/>
      <w:sz w:val="15"/>
    </w:rPr>
  </w:style>
  <w:style w:type="character" w:customStyle="1" w:styleId="Text75fettKopfFolgeseiteUVEKKlassifizierungZchn">
    <w:name w:val="Text 7.5 fett Kopf Folgeseite UVEK Klassifizierung Zchn"/>
    <w:basedOn w:val="Absatz-Standardschriftart"/>
    <w:link w:val="Text75fettKopfFolgeseiteUVEKKlassifizierung"/>
    <w:rPr>
      <w:b/>
      <w:sz w:val="15"/>
    </w:rPr>
  </w:style>
  <w:style w:type="paragraph" w:customStyle="1" w:styleId="Text75-Abstandnach7Pt">
    <w:name w:val="Text 7.5 - Abstand nach 7 Pt."/>
    <w:basedOn w:val="Text75"/>
    <w:link w:val="Text75-Abstandnach7PtZchn"/>
    <w:uiPriority w:val="99"/>
    <w:pPr>
      <w:spacing w:after="140" w:line="200" w:lineRule="atLeast"/>
      <w:contextualSpacing/>
    </w:pPr>
  </w:style>
  <w:style w:type="character" w:customStyle="1" w:styleId="Text75-Abstandnach7PtZchn">
    <w:name w:val="Text 7.5 - Abstand nach 7 Pt. Zchn"/>
    <w:basedOn w:val="Text75Zchn"/>
    <w:link w:val="Text75-Abstandnach7Pt"/>
    <w:uiPriority w:val="99"/>
    <w:rPr>
      <w:sz w:val="15"/>
      <w:lang w:val="de-CH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Pr>
      <w:rFonts w:ascii="Segoe UI" w:hAnsi="Segoe UI" w:cs="Segoe UI"/>
      <w:sz w:val="18"/>
      <w:szCs w:val="18"/>
      <w:lang w:val="de-CH"/>
    </w:rPr>
  </w:style>
  <w:style w:type="table" w:customStyle="1" w:styleId="DSB-TableStandard">
    <w:name w:val="DSB-Table (Standard)"/>
    <w:basedOn w:val="NormaleTabelle"/>
    <w:uiPriority w:val="99"/>
    <w:rsid w:val="00715919"/>
    <w:pPr>
      <w:spacing w:after="0" w:line="259" w:lineRule="auto"/>
    </w:pPr>
    <w:rPr>
      <w:sz w:val="16"/>
      <w:szCs w:val="16"/>
      <w:lang w:val="de-CH"/>
    </w:rPr>
    <w:tblPr>
      <w:tblStyleRowBandSize w:val="1"/>
      <w:tblStyleColBandSize w:val="1"/>
      <w:tblCellMar>
        <w:top w:w="57" w:type="dxa"/>
        <w:left w:w="0" w:type="dxa"/>
        <w:bottom w:w="57" w:type="dxa"/>
      </w:tblCellMar>
    </w:tblPr>
    <w:tblStylePr w:type="firstRow">
      <w:rPr>
        <w:rFonts w:asciiTheme="majorHAnsi" w:hAnsiTheme="majorHAnsi"/>
        <w:b/>
      </w:rPr>
      <w:tblPr/>
      <w:trPr>
        <w:tblHeader/>
      </w:trPr>
      <w:tcPr>
        <w:tcBorders>
          <w:bottom w:val="single" w:sz="2" w:space="0" w:color="44546A" w:themeColor="text2"/>
        </w:tcBorders>
      </w:tcPr>
    </w:tblStylePr>
    <w:tblStylePr w:type="lastRow">
      <w:rPr>
        <w:rFonts w:asciiTheme="minorHAnsi" w:hAnsiTheme="minorHAnsi"/>
        <w:b w:val="0"/>
      </w:rPr>
      <w:tblPr/>
      <w:tcPr>
        <w:tcBorders>
          <w:top w:val="single" w:sz="2" w:space="0" w:color="000000" w:themeColor="text1"/>
          <w:bottom w:val="single" w:sz="2" w:space="0" w:color="44546A" w:themeColor="text2"/>
        </w:tcBorders>
      </w:tcPr>
    </w:tblStylePr>
    <w:tblStylePr w:type="band1Vert">
      <w:tblPr>
        <w:tblCellMar>
          <w:top w:w="57" w:type="dxa"/>
          <w:left w:w="108" w:type="dxa"/>
          <w:bottom w:w="57" w:type="dxa"/>
          <w:right w:w="108" w:type="dxa"/>
        </w:tblCellMar>
      </w:tblPr>
      <w:tcPr>
        <w:tcBorders>
          <w:left w:val="single" w:sz="2" w:space="0" w:color="000000" w:themeColor="text1"/>
          <w:right w:val="single" w:sz="2" w:space="0" w:color="000000" w:themeColor="text1"/>
        </w:tcBorders>
      </w:tcPr>
    </w:tblStylePr>
    <w:tblStylePr w:type="band2Vert">
      <w:tblPr>
        <w:tblCellMar>
          <w:top w:w="57" w:type="dxa"/>
          <w:left w:w="108" w:type="dxa"/>
          <w:bottom w:w="57" w:type="dxa"/>
          <w:right w:w="108" w:type="dxa"/>
        </w:tblCellMar>
      </w:tblPr>
      <w:tcPr>
        <w:tcBorders>
          <w:left w:val="single" w:sz="2" w:space="0" w:color="000000" w:themeColor="text1"/>
          <w:right w:val="single" w:sz="2" w:space="0" w:color="000000" w:themeColor="text1"/>
          <w:insideV w:val="single" w:sz="4" w:space="0" w:color="000000" w:themeColor="text1"/>
        </w:tcBorders>
      </w:tcPr>
    </w:tblStylePr>
    <w:tblStylePr w:type="band1Horz">
      <w:tblPr/>
      <w:tcPr>
        <w:tcBorders>
          <w:bottom w:val="single" w:sz="2" w:space="0" w:color="000000" w:themeColor="text1"/>
        </w:tcBorders>
      </w:tcPr>
    </w:tblStylePr>
    <w:tblStylePr w:type="band2Horz">
      <w:tblPr/>
      <w:tcPr>
        <w:tcBorders>
          <w:bottom w:val="single" w:sz="2" w:space="0" w:color="000000" w:themeColor="text1"/>
        </w:tcBorders>
      </w:tcPr>
    </w:tblStylePr>
  </w:style>
  <w:style w:type="character" w:styleId="NichtaufgelsteErwhnung">
    <w:name w:val="Unresolved Mention"/>
    <w:basedOn w:val="Absatz-Standardschriftart"/>
    <w:uiPriority w:val="99"/>
    <w:semiHidden/>
    <w:unhideWhenUsed/>
    <w:rsid w:val="002D49DA"/>
    <w:rPr>
      <w:color w:val="605E5C"/>
      <w:shd w:val="clear" w:color="auto" w:fill="E1DFDD"/>
    </w:rPr>
  </w:style>
  <w:style w:type="character" w:styleId="Kommentarzeichen">
    <w:name w:val="annotation reference"/>
    <w:basedOn w:val="Absatz-Standardschriftart"/>
    <w:uiPriority w:val="99"/>
    <w:semiHidden/>
    <w:unhideWhenUsed/>
    <w:rsid w:val="00A850B8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semiHidden/>
    <w:unhideWhenUsed/>
    <w:rsid w:val="00A850B8"/>
    <w:pPr>
      <w:spacing w:line="240" w:lineRule="auto"/>
    </w:pPr>
  </w:style>
  <w:style w:type="character" w:customStyle="1" w:styleId="KommentartextZchn">
    <w:name w:val="Kommentartext Zchn"/>
    <w:basedOn w:val="Absatz-Standardschriftart"/>
    <w:link w:val="Kommentartext"/>
    <w:uiPriority w:val="99"/>
    <w:semiHidden/>
    <w:rsid w:val="00A850B8"/>
    <w:rPr>
      <w:lang w:val="de-CH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A850B8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A850B8"/>
    <w:rPr>
      <w:b/>
      <w:bCs/>
      <w:lang w:val="de-CH"/>
    </w:rPr>
  </w:style>
  <w:style w:type="character" w:styleId="BesuchterLink">
    <w:name w:val="FollowedHyperlink"/>
    <w:basedOn w:val="Absatz-Standardschriftart"/>
    <w:uiPriority w:val="99"/>
    <w:semiHidden/>
    <w:unhideWhenUsed/>
    <w:rsid w:val="00FC5CD2"/>
    <w:rPr>
      <w:color w:val="0563C1" w:themeColor="followedHyperlink"/>
      <w:u w:val="single"/>
    </w:rPr>
  </w:style>
  <w:style w:type="numbering" w:customStyle="1" w:styleId="Formatvorlage1">
    <w:name w:val="Formatvorlage1"/>
    <w:uiPriority w:val="99"/>
    <w:rsid w:val="001D51E3"/>
    <w:pPr>
      <w:numPr>
        <w:numId w:val="23"/>
      </w:numPr>
    </w:pPr>
  </w:style>
  <w:style w:type="paragraph" w:customStyle="1" w:styleId="U2">
    <w:name w:val="U2"/>
    <w:basedOn w:val="berschrift1"/>
    <w:link w:val="U2Zchn"/>
    <w:autoRedefine/>
    <w:uiPriority w:val="99"/>
    <w:qFormat/>
    <w:rsid w:val="00B96F26"/>
    <w:pPr>
      <w:numPr>
        <w:ilvl w:val="1"/>
      </w:numPr>
      <w:spacing w:after="360"/>
      <w:ind w:left="567" w:hanging="567"/>
    </w:pPr>
    <w:rPr>
      <w:sz w:val="24"/>
    </w:rPr>
  </w:style>
  <w:style w:type="paragraph" w:customStyle="1" w:styleId="U1">
    <w:name w:val="U1"/>
    <w:basedOn w:val="berschrift1"/>
    <w:link w:val="U1Zchn"/>
    <w:uiPriority w:val="99"/>
    <w:qFormat/>
    <w:rsid w:val="00DD051A"/>
    <w:pPr>
      <w:spacing w:after="360"/>
    </w:pPr>
  </w:style>
  <w:style w:type="character" w:customStyle="1" w:styleId="U2Zchn">
    <w:name w:val="U2 Zchn"/>
    <w:basedOn w:val="berschrift1Zchn"/>
    <w:link w:val="U2"/>
    <w:uiPriority w:val="99"/>
    <w:rsid w:val="00B96F26"/>
    <w:rPr>
      <w:rFonts w:eastAsia="Times New Roman" w:cs="Times New Roman"/>
      <w:b/>
      <w:sz w:val="24"/>
      <w:lang w:val="de-CH" w:eastAsia="de-CH"/>
    </w:rPr>
  </w:style>
  <w:style w:type="numbering" w:customStyle="1" w:styleId="Formatvorlage2">
    <w:name w:val="Formatvorlage2"/>
    <w:uiPriority w:val="99"/>
    <w:rsid w:val="00A24FD8"/>
    <w:pPr>
      <w:numPr>
        <w:numId w:val="26"/>
      </w:numPr>
    </w:pPr>
  </w:style>
  <w:style w:type="character" w:customStyle="1" w:styleId="U1Zchn">
    <w:name w:val="U1 Zchn"/>
    <w:basedOn w:val="berschrift1Zchn"/>
    <w:link w:val="U1"/>
    <w:uiPriority w:val="99"/>
    <w:rsid w:val="00DD051A"/>
    <w:rPr>
      <w:rFonts w:eastAsia="Times New Roman" w:cs="Times New Roman"/>
      <w:b/>
      <w:sz w:val="26"/>
      <w:lang w:val="de-CH" w:eastAsia="de-CH"/>
    </w:rPr>
  </w:style>
  <w:style w:type="paragraph" w:customStyle="1" w:styleId="U3">
    <w:name w:val="U3"/>
    <w:basedOn w:val="berschrift3"/>
    <w:link w:val="U3Zchn"/>
    <w:autoRedefine/>
    <w:uiPriority w:val="99"/>
    <w:qFormat/>
    <w:rsid w:val="003C5805"/>
    <w:pPr>
      <w:numPr>
        <w:numId w:val="27"/>
      </w:numPr>
      <w:ind w:left="567" w:hanging="567"/>
    </w:pPr>
  </w:style>
  <w:style w:type="character" w:customStyle="1" w:styleId="U3Zchn">
    <w:name w:val="U3 Zchn"/>
    <w:basedOn w:val="berschrift3Zchn"/>
    <w:link w:val="U3"/>
    <w:uiPriority w:val="99"/>
    <w:rsid w:val="003C5805"/>
    <w:rPr>
      <w:rFonts w:eastAsia="Times New Roman" w:cs="Times New Roman"/>
      <w:b/>
      <w:sz w:val="22"/>
      <w:lang w:val="de-CH" w:eastAsia="de-CH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68329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6720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9276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7608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0737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09042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53638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27042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25192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02328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97621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96150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46763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emf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webSettings" Target="webSetting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package" Target="embeddings/Microsoft_Excel_Worksheet.xlsx"/><Relationship Id="rId22" Type="http://schemas.openxmlformats.org/officeDocument/2006/relationships/theme" Target="theme/theme1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H:\Data\Documents\00_BSV\07_Erstellte%20Doks%20Mma\Vorlagen%20ISMS\DSFA\DSFA_finale_Versionen\Publizierte%20Versionen\DSFA_Vorlage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3D5C909866CF4CA092AEDE9D49A51AB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6BD3AB0-BE7C-4648-9C8A-9436FCABF1B6}"/>
      </w:docPartPr>
      <w:docPartBody>
        <w:p w:rsidR="00000000" w:rsidRDefault="005228B1">
          <w:pPr>
            <w:pStyle w:val="3D5C909866CF4CA092AEDE9D49A51ABC"/>
          </w:pPr>
          <w:r w:rsidRPr="00161F63">
            <w:rPr>
              <w:rStyle w:val="Platzhaltertext"/>
              <w:sz w:val="24"/>
            </w:rPr>
            <w:t>Klicken oder tippen Sie, um ein Datum einzugeben.</w:t>
          </w:r>
        </w:p>
      </w:docPartBody>
    </w:docPart>
    <w:docPart>
      <w:docPartPr>
        <w:name w:val="A51FDAEB35644DAD897D4A9293F7B01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DA8880C8-D6FC-4F94-8969-F41A5AEB76EF}"/>
      </w:docPartPr>
      <w:docPartBody>
        <w:p w:rsidR="00000000" w:rsidRDefault="005228B1">
          <w:pPr>
            <w:pStyle w:val="A51FDAEB35644DAD897D4A9293F7B011"/>
          </w:pPr>
          <w:r w:rsidRPr="000A0EFA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4AD903AB692A41D0804E90A72BDF973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73B4A71-ED5D-4B47-A3E6-97F17A841792}"/>
      </w:docPartPr>
      <w:docPartBody>
        <w:p w:rsidR="00000000" w:rsidRDefault="005228B1">
          <w:pPr>
            <w:pStyle w:val="4AD903AB692A41D0804E90A72BDF9731"/>
          </w:pPr>
          <w:r w:rsidRPr="000A0EFA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B74562A98FED4901A7073A5305EDA3B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8C6BD3C-A0FE-4ED2-86BC-994DE6E46ECF}"/>
      </w:docPartPr>
      <w:docPartBody>
        <w:p w:rsidR="00000000" w:rsidRDefault="005228B1">
          <w:pPr>
            <w:pStyle w:val="B74562A98FED4901A7073A5305EDA3BF"/>
          </w:pPr>
          <w:r w:rsidRPr="000A0EFA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01D4D66D880A4E46A31F6C0160BFF33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89595FB-AF48-4679-AECE-1135B7534286}"/>
      </w:docPartPr>
      <w:docPartBody>
        <w:p w:rsidR="00000000" w:rsidRDefault="005228B1">
          <w:pPr>
            <w:pStyle w:val="01D4D66D880A4E46A31F6C0160BFF334"/>
          </w:pPr>
          <w:r w:rsidRPr="000A0EFA">
            <w:rPr>
              <w:rStyle w:val="Platzhaltertext"/>
            </w:rPr>
            <w:t xml:space="preserve">Klicken oder tippen Sie hier, um Text </w:t>
          </w:r>
          <w:r w:rsidRPr="000A0EFA">
            <w:rPr>
              <w:rStyle w:val="Platzhaltertext"/>
            </w:rPr>
            <w:t>einzugeben.</w:t>
          </w:r>
        </w:p>
      </w:docPartBody>
    </w:docPart>
    <w:docPart>
      <w:docPartPr>
        <w:name w:val="A4F44F7AA2254FBCA4A91EF32560B89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8A7C9C7-0566-48A7-9966-DD2D63010776}"/>
      </w:docPartPr>
      <w:docPartBody>
        <w:p w:rsidR="00000000" w:rsidRDefault="005228B1">
          <w:pPr>
            <w:pStyle w:val="A4F44F7AA2254FBCA4A91EF32560B89A"/>
          </w:pPr>
          <w:r w:rsidRPr="000A0EFA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C094ED0A34A847299B0496C1C992D95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015DB48-B17D-4812-B28A-4D3DF386006D}"/>
      </w:docPartPr>
      <w:docPartBody>
        <w:p w:rsidR="00000000" w:rsidRDefault="005228B1">
          <w:pPr>
            <w:pStyle w:val="C094ED0A34A847299B0496C1C992D95B"/>
          </w:pPr>
          <w:r w:rsidRPr="000A0EFA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932D7CFF958C41168D855F0846E5DEA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9176A49-5FDC-44D0-AB92-15B3DF713CB0}"/>
      </w:docPartPr>
      <w:docPartBody>
        <w:p w:rsidR="00000000" w:rsidRDefault="005228B1">
          <w:pPr>
            <w:pStyle w:val="932D7CFF958C41168D855F0846E5DEA1"/>
          </w:pPr>
          <w:r w:rsidRPr="000A0EFA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F87D2EF0D530480F97F13BBD79324D2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F2E9AF1-DA66-4DE9-B16C-2EE5BE88CD97}"/>
      </w:docPartPr>
      <w:docPartBody>
        <w:p w:rsidR="00000000" w:rsidRDefault="005228B1">
          <w:pPr>
            <w:pStyle w:val="F87D2EF0D530480F97F13BBD79324D28"/>
          </w:pPr>
          <w:r w:rsidRPr="000A0EFA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D2595C125F9A4CC6B30DC5E62D82795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0591E39-5275-4199-A54C-AA3A2BBC3311}"/>
      </w:docPartPr>
      <w:docPartBody>
        <w:p w:rsidR="00000000" w:rsidRDefault="005228B1">
          <w:pPr>
            <w:pStyle w:val="D2595C125F9A4CC6B30DC5E62D827953"/>
          </w:pPr>
          <w:r w:rsidRPr="000A0EFA">
            <w:rPr>
              <w:rStyle w:val="Platzhaltertext"/>
            </w:rPr>
            <w:t>Klicken oder tippen Sie hier, um Text einzug</w:t>
          </w:r>
          <w:r w:rsidRPr="000A0EFA">
            <w:rPr>
              <w:rStyle w:val="Platzhaltertext"/>
            </w:rPr>
            <w:t>eben.</w:t>
          </w:r>
        </w:p>
      </w:docPartBody>
    </w:docPart>
    <w:docPart>
      <w:docPartPr>
        <w:name w:val="5C4857542D374D799370A595F40D07B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1214253-AF33-409B-B206-AA6130870138}"/>
      </w:docPartPr>
      <w:docPartBody>
        <w:p w:rsidR="00000000" w:rsidRDefault="005228B1">
          <w:pPr>
            <w:pStyle w:val="5C4857542D374D799370A595F40D07BF"/>
          </w:pPr>
          <w:r w:rsidRPr="000A0EFA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B1C91776C7E8464CA02393F00A2EE6E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94D65BB-D200-40A3-94A2-72883B941D86}"/>
      </w:docPartPr>
      <w:docPartBody>
        <w:p w:rsidR="00000000" w:rsidRDefault="005228B1">
          <w:pPr>
            <w:pStyle w:val="B1C91776C7E8464CA02393F00A2EE6EC"/>
          </w:pPr>
          <w:r w:rsidRPr="000A0EFA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2562011CE9F841598A3F481C13AD7DD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518065A-83ED-40B6-9995-04B24A2BDAF5}"/>
      </w:docPartPr>
      <w:docPartBody>
        <w:p w:rsidR="00000000" w:rsidRDefault="005228B1" w:rsidP="005228B1">
          <w:pPr>
            <w:pStyle w:val="2562011CE9F841598A3F481C13AD7DDA"/>
          </w:pPr>
          <w:r w:rsidRPr="000A0EFA">
            <w:rPr>
              <w:rStyle w:val="Platzhaltertext"/>
            </w:rPr>
            <w:t>Klicken oder tippen Sie hier, um Text einzugeben.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formatting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228B1"/>
    <w:rsid w:val="005228B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de-CH" w:eastAsia="de-CH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unhideWhenUsed/>
    <w:rsid w:val="005228B1"/>
    <w:rPr>
      <w:color w:val="808080"/>
    </w:rPr>
  </w:style>
  <w:style w:type="paragraph" w:customStyle="1" w:styleId="3D5C909866CF4CA092AEDE9D49A51ABC">
    <w:name w:val="3D5C909866CF4CA092AEDE9D49A51ABC"/>
  </w:style>
  <w:style w:type="paragraph" w:customStyle="1" w:styleId="A51FDAEB35644DAD897D4A9293F7B011">
    <w:name w:val="A51FDAEB35644DAD897D4A9293F7B011"/>
  </w:style>
  <w:style w:type="paragraph" w:customStyle="1" w:styleId="4AD903AB692A41D0804E90A72BDF9731">
    <w:name w:val="4AD903AB692A41D0804E90A72BDF9731"/>
  </w:style>
  <w:style w:type="paragraph" w:customStyle="1" w:styleId="B74562A98FED4901A7073A5305EDA3BF">
    <w:name w:val="B74562A98FED4901A7073A5305EDA3BF"/>
  </w:style>
  <w:style w:type="paragraph" w:customStyle="1" w:styleId="01D4D66D880A4E46A31F6C0160BFF334">
    <w:name w:val="01D4D66D880A4E46A31F6C0160BFF334"/>
  </w:style>
  <w:style w:type="paragraph" w:customStyle="1" w:styleId="A4F44F7AA2254FBCA4A91EF32560B89A">
    <w:name w:val="A4F44F7AA2254FBCA4A91EF32560B89A"/>
  </w:style>
  <w:style w:type="paragraph" w:customStyle="1" w:styleId="C094ED0A34A847299B0496C1C992D95B">
    <w:name w:val="C094ED0A34A847299B0496C1C992D95B"/>
  </w:style>
  <w:style w:type="paragraph" w:customStyle="1" w:styleId="932D7CFF958C41168D855F0846E5DEA1">
    <w:name w:val="932D7CFF958C41168D855F0846E5DEA1"/>
  </w:style>
  <w:style w:type="paragraph" w:customStyle="1" w:styleId="F87D2EF0D530480F97F13BBD79324D28">
    <w:name w:val="F87D2EF0D530480F97F13BBD79324D28"/>
  </w:style>
  <w:style w:type="paragraph" w:customStyle="1" w:styleId="D2595C125F9A4CC6B30DC5E62D827953">
    <w:name w:val="D2595C125F9A4CC6B30DC5E62D827953"/>
  </w:style>
  <w:style w:type="paragraph" w:customStyle="1" w:styleId="5C4857542D374D799370A595F40D07BF">
    <w:name w:val="5C4857542D374D799370A595F40D07BF"/>
  </w:style>
  <w:style w:type="paragraph" w:customStyle="1" w:styleId="B6C6912EAD15447E81850513BAD02798">
    <w:name w:val="B6C6912EAD15447E81850513BAD02798"/>
  </w:style>
  <w:style w:type="paragraph" w:customStyle="1" w:styleId="B1C91776C7E8464CA02393F00A2EE6EC">
    <w:name w:val="B1C91776C7E8464CA02393F00A2EE6EC"/>
  </w:style>
  <w:style w:type="paragraph" w:customStyle="1" w:styleId="2562011CE9F841598A3F481C13AD7DDA">
    <w:name w:val="2562011CE9F841598A3F481C13AD7DDA"/>
    <w:rsid w:val="005228B1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</w:webSettings>
</file>

<file path=word/theme/theme1.xml><?xml version="1.0" encoding="utf-8"?>
<a:theme xmlns:a="http://schemas.openxmlformats.org/drawingml/2006/main" name="CD Bund Design">
  <a:themeElements>
    <a:clrScheme name="CD Bund_Farben">
      <a:dk1>
        <a:sysClr val="windowText" lastClr="000000"/>
      </a:dk1>
      <a:lt1>
        <a:sysClr val="window" lastClr="FFFFFF"/>
      </a:lt1>
      <a:dk2>
        <a:srgbClr val="44546A"/>
      </a:dk2>
      <a:lt2>
        <a:srgbClr val="E6E6E6"/>
      </a:lt2>
      <a:accent1>
        <a:srgbClr val="05A8AF"/>
      </a:accent1>
      <a:accent2>
        <a:srgbClr val="294171"/>
      </a:accent2>
      <a:accent3>
        <a:srgbClr val="F1E21A"/>
      </a:accent3>
      <a:accent4>
        <a:srgbClr val="E1AE3A"/>
      </a:accent4>
      <a:accent5>
        <a:srgbClr val="BB006A"/>
      </a:accent5>
      <a:accent6>
        <a:srgbClr val="939393"/>
      </a:accent6>
      <a:hlink>
        <a:srgbClr val="0563C1"/>
      </a:hlink>
      <a:folHlink>
        <a:srgbClr val="0563C1"/>
      </a:folHlink>
    </a:clrScheme>
    <a:fontScheme name="CD_Bund_Schrifte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runtimeDocumentMetaData xmlns="http://www.rubicon-it.com/Correspondence/RuntimeDocumentMetadata" version="2">
  <identification xmlns="http://www.rubicon-it.com/Correspondence/RuntimeDocumentMetadata/Identification/1.0">
    <external>
      <id>826e45c8-5182-4702-b5be-5bcdca5cf439</id>
      <origin>
        <environmentName>Produktion</environmentName>
        <client>TODO: insert client identification, e.g. server name</client>
        <department>EDI</department>
        <application>GEVER</application>
      </origin>
    </external>
    <internal>
      <individualMailItemID>59e58060-b387-43f7-8947-1c4bcc5266c4</individualMailItemID>
    </internal>
  </identification>
  <data xmlns="http://www.rubicon-it.com/Correspondence/RuntimeDocumentMetadata/Data/1.0">
    <schemaNamespace>http://www.vlm.admin.ch/xmlns/Standard/1</schemaNamespace>
  </data>
  <template xmlns="http://www.rubicon-it.com/Correspondence/RuntimeDocumentMetadata/Template/1.0">
    <organization>Bundesverwaltung</organization>
    <mailItemClass>OE.EDI.BSV.BSV Allgemein.Aktennotiz</mailItemClass>
    <documentClass>Aktennotiz [DE]</documentClass>
    <versionIdentifier>
      <system>Abnahme</system>
      <identifier>242090</identifier>
    </versionIdentifier>
  </template>
  <environment xmlns="http://www.rubicon-it.com/Correspondence/RuntimeDocumentMetadata/Environment/1.0">
    <displayName>Produktion</displayName>
    <environmentNameForIndividualClient>Produktion</environmentNameForIndividualClient>
    <isProductionEnvironment>true</isProductionEnvironment>
    <creation>
      <programVersion>3.0.0.0</programVersion>
    </creation>
  </environment>
  <rendering xmlns="http://www.rubicon-it.com/Correspondence/RuntimeDocumentMetadata/Rendering/1.0">
    <renderingPdfType>DocumentPartnerPdf</renderingPdfType>
  </rendering>
</runtimeDocumentMetaDat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281901a-978b-464a-a06e-9e57d52fd2ec">
      <UserInfo>
        <DisplayName>Francese Maria BSV</DisplayName>
        <AccountId>451</AccountId>
        <AccountType/>
      </UserInfo>
    </SharedWithUsers>
    <VersionNr xmlns="a88f3e11-806f-455b-a3b3-6a1b2c434eb2">1</VersionNr>
    <DocumentId xmlns="a88f3e11-806f-455b-a3b3-6a1b2c434eb2" xsi:nil="true"/>
    <Published xmlns="a88f3e11-806f-455b-a3b3-6a1b2c434eb2">true</Published>
    <DocumentAbstract xmlns="a88f3e11-806f-455b-a3b3-6a1b2c434eb2">Datenschutz-Folgenabschätzung (DSFA)</DocumentAbstract>
    <PublishFrom xmlns="a88f3e11-806f-455b-a3b3-6a1b2c434eb2">2024-10-02T22:00:00+00:00</PublishFrom>
    <DocumentNr xmlns="a88f3e11-806f-455b-a3b3-6a1b2c434eb2" xsi:nil="true"/>
    <IconOverlay xmlns="http://schemas.microsoft.com/sharepoint/v4" xsi:nil="true"/>
    <DocumentLanguage xmlns="a88f3e11-806f-455b-a3b3-6a1b2c434eb2">de</DocumentLanguage>
    <PublishTo xmlns="a88f3e11-806f-455b-a3b3-6a1b2c434eb2" xsi:nil="true"/>
    <SortMode xmlns="3c287e8c-5561-43b0-a4ad-fc7d6aa86c89">Titel A-Z</SortMode>
    <IsLastVersion xmlns="a88f3e11-806f-455b-a3b3-6a1b2c434eb2">true</IsLastVersion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C0B0B2AB57440443AB04BAFCDACF1EF6" ma:contentTypeVersion="30" ma:contentTypeDescription="Ein neues Dokument erstellen." ma:contentTypeScope="" ma:versionID="65c18db63ca6c147731dc244607550e1">
  <xsd:schema xmlns:xsd="http://www.w3.org/2001/XMLSchema" xmlns:xs="http://www.w3.org/2001/XMLSchema" xmlns:p="http://schemas.microsoft.com/office/2006/metadata/properties" xmlns:ns1="a88f3e11-806f-455b-a3b3-6a1b2c434eb2" xmlns:ns3="3c287e8c-5561-43b0-a4ad-fc7d6aa86c89" xmlns:ns4="6281901a-978b-464a-a06e-9e57d52fd2ec" xmlns:ns5="http://schemas.microsoft.com/sharepoint/v4" targetNamespace="http://schemas.microsoft.com/office/2006/metadata/properties" ma:root="true" ma:fieldsID="e62de65f195306e6638918f12a288034" ns1:_="" ns3:_="" ns4:_="" ns5:_="">
    <xsd:import namespace="a88f3e11-806f-455b-a3b3-6a1b2c434eb2"/>
    <xsd:import namespace="3c287e8c-5561-43b0-a4ad-fc7d6aa86c89"/>
    <xsd:import namespace="6281901a-978b-464a-a06e-9e57d52fd2e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1:VersionNr"/>
                <xsd:element ref="ns1:IsLastVersion" minOccurs="0"/>
                <xsd:element ref="ns1:DocumentLanguage"/>
                <xsd:element ref="ns1:Published" minOccurs="0"/>
                <xsd:element ref="ns1:PublishFrom"/>
                <xsd:element ref="ns1:PublishTo" minOccurs="0"/>
                <xsd:element ref="ns1:DocumentNr" minOccurs="0"/>
                <xsd:element ref="ns1:DocumentAbstract" minOccurs="0"/>
                <xsd:element ref="ns1:DocumentId" minOccurs="0"/>
                <xsd:element ref="ns4:SharedWithUsers" minOccurs="0"/>
                <xsd:element ref="ns5:IconOverlay" minOccurs="0"/>
                <xsd:element ref="ns3:SortMode" minOccurs="0"/>
                <xsd:element ref="ns4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8f3e11-806f-455b-a3b3-6a1b2c434eb2" elementFormDefault="qualified">
    <xsd:import namespace="http://schemas.microsoft.com/office/2006/documentManagement/types"/>
    <xsd:import namespace="http://schemas.microsoft.com/office/infopath/2007/PartnerControls"/>
    <xsd:element name="VersionNr" ma:index="0" ma:displayName="Versions-Nr" ma:decimals="0" ma:internalName="VersionNr" ma:percentage="FALSE">
      <xsd:simpleType>
        <xsd:restriction base="dms:Number">
          <xsd:minInclusive value="1"/>
        </xsd:restriction>
      </xsd:simpleType>
    </xsd:element>
    <xsd:element name="IsLastVersion" ma:index="1" nillable="true" ma:displayName="Ist aktuelle Version" ma:default="1" ma:description="Wenn angekreuzt, wird dieses Dokument auf der Webseite als aktuellste Version gekennzeichnet" ma:internalName="IsLastVersion">
      <xsd:simpleType>
        <xsd:restriction base="dms:Boolean"/>
      </xsd:simpleType>
    </xsd:element>
    <xsd:element name="DocumentLanguage" ma:index="2" ma:displayName="Sprache" ma:format="Dropdown" ma:indexed="true" ma:internalName="DocumentLanguage">
      <xsd:simpleType>
        <xsd:restriction base="dms:Choice">
          <xsd:enumeration value="de"/>
          <xsd:enumeration value="fr"/>
          <xsd:enumeration value="it"/>
        </xsd:restriction>
      </xsd:simpleType>
    </xsd:element>
    <xsd:element name="Published" ma:index="3" nillable="true" ma:displayName="Veröffentlicht" ma:default="0" ma:description="Wenn veröffentlicht angekreuzt, wird dieses Dokument auf der Webseite sichtbar sein." ma:internalName="Published">
      <xsd:simpleType>
        <xsd:restriction base="dms:Boolean"/>
      </xsd:simpleType>
    </xsd:element>
    <xsd:element name="PublishFrom" ma:index="4" ma:displayName="Veröffentlicht per" ma:description="Datum ab wann dieses Dokument veröffentlicht wurde/wird" ma:format="DateOnly" ma:internalName="PublishFrom">
      <xsd:simpleType>
        <xsd:restriction base="dms:DateTime"/>
      </xsd:simpleType>
    </xsd:element>
    <xsd:element name="PublishTo" ma:index="5" nillable="true" ma:displayName="Veröffentlicht bis (veraltet)" ma:format="DateOnly" ma:hidden="true" ma:internalName="PublishTo" ma:readOnly="false">
      <xsd:simpleType>
        <xsd:restriction base="dms:DateTime"/>
      </xsd:simpleType>
    </xsd:element>
    <xsd:element name="DocumentNr" ma:index="6" nillable="true" ma:displayName="Dokument Nummer" ma:internalName="DocumentNr">
      <xsd:simpleType>
        <xsd:restriction base="dms:Text">
          <xsd:maxLength value="255"/>
        </xsd:restriction>
      </xsd:simpleType>
    </xsd:element>
    <xsd:element name="DocumentAbstract" ma:index="8" nillable="true" ma:displayName="Zusammenfassung" ma:internalName="DocumentAbstract">
      <xsd:simpleType>
        <xsd:restriction base="dms:Note">
          <xsd:maxLength value="255"/>
        </xsd:restriction>
      </xsd:simpleType>
    </xsd:element>
    <xsd:element name="DocumentId" ma:index="17" nillable="true" ma:displayName="Dokument ID (veraltet)" ma:decimals="0" ma:hidden="true" ma:internalName="DocumentId" ma:readOnly="false" ma:percentage="FALSE">
      <xsd:simpleType>
        <xsd:restriction base="dms:Number">
          <xsd:minInclusive value="1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c287e8c-5561-43b0-a4ad-fc7d6aa86c89" elementFormDefault="qualified">
    <xsd:import namespace="http://schemas.microsoft.com/office/2006/documentManagement/types"/>
    <xsd:import namespace="http://schemas.microsoft.com/office/infopath/2007/PartnerControls"/>
    <xsd:element name="SortMode" ma:index="20" nillable="true" ma:displayName="Sortierung" ma:format="Dropdown" ma:internalName="SortMode">
      <xsd:simpleType>
        <xsd:restriction base="dms:Choice">
          <xsd:enumeration value="Titel A-Z"/>
          <xsd:enumeration value="Titel Z-A"/>
          <xsd:enumeration value="Manuelle Sortierung 0-X (sortkey)"/>
          <xsd:enumeration value="Manuelle Sortierung X-0 (sortkey)"/>
          <xsd:enumeration value="Publizierungsdatum absteigend"/>
          <xsd:enumeration value="Publizierungsdatum aufsteigend"/>
          <xsd:enumeration value="-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81901a-978b-464a-a06e-9e57d52fd2ec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Freigegeben für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9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5" ma:displayName="Inhaltstyp"/>
        <xsd:element ref="dc:title" minOccurs="0" maxOccurs="1" ma:index="7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Dokument xmlns:xsi="http://www.w3.org/2001/XMLSchema-instance" xmlns="http://www.vlm.admin.ch/xmlns/Standard/1" minorVersion="11">
  <ID>ActaNovaDocument|89ab9d36-9ddd-42a6-befa-97cbf1c6270e|System.Guid</ID>
  <Benutzer>
    <Person>
      <Vorname>Isabelle</Vorname>
      <Nachname>Rogg</Nachname>
      <Zeichen>Rog</Zeichen>
    </Person>
  </Benutzer>
  <Absender>
    <Kopf>
      <Verwaltungseinheit>
        <Departement>
          <Lang>Eidgenössisches Departement des Innern</Lang>
          <Kurz>EDI</Kurz>
        </Departement>
        <Amt>
          <Lang>Bundesamt für Sozialversicherungen</Lang>
          <Kurz>BSV</Kurz>
        </Amt>
        <Abteilung>Direktion</Abteilung>
      </Verwaltungseinheit>
      <Adresse>
        <Strasse>Effingerstrasse</Strasse>
        <Hausnummer>20</Hausnummer>
        <PLZ>3003</PLZ>
        <Ort>de;fr;it;en|Bern;Berne;Berna;Berne</Ort>
        <Staat>
          <Name>Schweiz</Name>
          <Iso2>CH</Iso2>
        </Staat>
      </Adresse>
      <Postadresse>3003 Bern</Postadresse>
      <Telefon>+41 58 463 22 05</Telefon>
      <Fax>+41 58 462 78 80</Fax>
      <EMail>isabelle.rogg@bsv.admin.ch</EMail>
      <Website>https://www.bsv.admin.ch</Website>
    </Kopf>
    <Fuss>
      <Verwaltungseinheit>
        <Departement>
          <Lang>Eidgenössisches Departement des Innern</Lang>
          <Kurz>EDI</Kurz>
        </Departement>
        <Amt>
          <Lang>Bundesamt für Sozialversicherungen</Lang>
          <Kurz>BSV</Kurz>
        </Amt>
        <Abteilung>Direktion</Abteilung>
      </Verwaltungseinheit>
      <Adresse>
        <Strasse>Effingerstrasse</Strasse>
        <Hausnummer>20</Hausnummer>
        <PLZ>3003</PLZ>
        <Ort>de;fr;it;en|Bern;Berne;Berna;Berne</Ort>
        <Staat>
          <Name>Schweiz</Name>
          <Iso2>CH</Iso2>
        </Staat>
      </Adresse>
      <Postadresse>3003 Bern</Postadresse>
      <Telefon>+41 58 463 22 05</Telefon>
      <Fax>+41 58 462 78 80</Fax>
      <EMail>isabelle.rogg@bsv.admin.ch</EMail>
      <Website>https://www.bsv.admin.ch</Website>
    </Fuss>
  </Absender>
  <Erstellungsdatum>
    <Iso>2023-04-12</Iso>
    <Langformat>12. April 2023</Langformat>
  </Erstellungsdatum>
  <Geschaeftsdetails>
    <Betreff>20230412_Aktennotiz_In welchem Erlass soll DIKOS geregelt werden?</Betreff>
    <Referenz>BSV-D-0CB13401/315</Referenz>
    <Geschaeftstitel>01 Organisatorisches</Geschaeftstitel>
    <Geschaeftsnummer>082.1-684/1</Geschaeftsnummer>
  </Geschaeftsdetails>
  <Klassifizierung/>
  <Sprache>de</Sprache>
  <CDBund>
    <Wappenfarbe>Rot</Wappenfarbe>
    <HierarchiestufenAndrucken>12</HierarchiestufenAndrucken>
    <WappenAufFolgeseiten>Ja</WappenAufFolgeseiten>
  </CDBund>
</Dokument>
</file>

<file path=customXml/itemProps1.xml><?xml version="1.0" encoding="utf-8"?>
<ds:datastoreItem xmlns:ds="http://schemas.openxmlformats.org/officeDocument/2006/customXml" ds:itemID="{E50F54BA-40F1-4970-AE2E-E5D3FA26238D}"/>
</file>

<file path=customXml/itemProps2.xml><?xml version="1.0" encoding="utf-8"?>
<ds:datastoreItem xmlns:ds="http://schemas.openxmlformats.org/officeDocument/2006/customXml" ds:itemID="{4F701E1C-B1E9-4F79-A3F8-EECC70354CDD}"/>
</file>

<file path=customXml/itemProps3.xml><?xml version="1.0" encoding="utf-8"?>
<ds:datastoreItem xmlns:ds="http://schemas.openxmlformats.org/officeDocument/2006/customXml" ds:itemID="{53DAF93C-CDB5-47D0-A3C8-9CE9DD83EFD2}"/>
</file>

<file path=customXml/itemProps4.xml><?xml version="1.0" encoding="utf-8"?>
<ds:datastoreItem xmlns:ds="http://schemas.openxmlformats.org/officeDocument/2006/customXml" ds:itemID="{615037FD-7D17-44E7-90B4-78CA29F2ECFC}"/>
</file>

<file path=customXml/itemProps5.xml><?xml version="1.0" encoding="utf-8"?>
<ds:datastoreItem xmlns:ds="http://schemas.openxmlformats.org/officeDocument/2006/customXml" ds:itemID="{1D94C141-8612-48F7-B196-F223572B5472}"/>
</file>

<file path=customXml/itemProps6.xml><?xml version="1.0" encoding="utf-8"?>
<ds:datastoreItem xmlns:ds="http://schemas.openxmlformats.org/officeDocument/2006/customXml" ds:itemID="{A7025D73-002E-461E-8AFE-E25D405AA84C}"/>
</file>

<file path=docProps/app.xml><?xml version="1.0" encoding="utf-8"?>
<Properties xmlns="http://schemas.openxmlformats.org/officeDocument/2006/extended-properties" xmlns:vt="http://schemas.openxmlformats.org/officeDocument/2006/docPropsVTypes">
  <Template>DSFA_Vorlage.dotx</Template>
  <TotalTime>0</TotalTime>
  <Pages>3</Pages>
  <Words>371</Words>
  <Characters>2343</Characters>
  <Application>Microsoft Office Word</Application>
  <DocSecurity>0</DocSecurity>
  <Lines>19</Lines>
  <Paragraphs>5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/>
  <LinksUpToDate>false</LinksUpToDate>
  <CharactersWithSpaces>2709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DSFA Vorlage</dc:title>
  <dc:subject/>
  <dc:creator>Moog Markus BSV</dc:creator>
  <cp:keywords/>
  <dc:description/>
  <cp:lastModifiedBy>Moog Markus BSV</cp:lastModifiedBy>
  <cp:revision>1</cp:revision>
  <cp:lastPrinted>2023-10-04T07:54:00Z</cp:lastPrinted>
  <dcterms:created xsi:type="dcterms:W3CDTF">2024-10-03T17:08:00Z</dcterms:created>
  <dcterms:modified xsi:type="dcterms:W3CDTF">2024-10-03T17:09:00Z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0x010100C0B0B2AB57440443AB04BAFCDACF1EF6</vt:lpwstr>
  </property>
</Properties>
</file>