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footer1.xml" ContentType="application/vnd.openxmlformats-officedocument.wordprocessingml.foot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word/stylesWithEffects.xml" ContentType="application/vnd.ms-word.stylesWithEffect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bookmarkStart w:id="0" w:name="_GoBack"/>
    <w:bookmarkEnd w:id="0"/>
    <w:p w:rsidR="00D63BF5" w:rsidRPr="002203B1" w:rsidRDefault="00984519">
      <w:r>
        <w:rPr>
          <w:noProof/>
        </w:rPr>
        <mc:AlternateContent>
          <mc:Choice Requires="wps">
            <w:drawing>
              <wp:anchor distT="0" distB="0" distL="114300" distR="114300" simplePos="0" relativeHeight="251658752" behindDoc="0" locked="0" layoutInCell="0" allowOverlap="1" wp14:anchorId="32146E1E" wp14:editId="54D14046">
                <wp:simplePos x="0" y="0"/>
                <wp:positionH relativeFrom="column">
                  <wp:posOffset>-685800</wp:posOffset>
                </wp:positionH>
                <wp:positionV relativeFrom="paragraph">
                  <wp:posOffset>2057400</wp:posOffset>
                </wp:positionV>
                <wp:extent cx="6743700" cy="685800"/>
                <wp:effectExtent l="0" t="0" r="0" b="0"/>
                <wp:wrapNone/>
                <wp:docPr id="17"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7437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3E52AE" w:rsidRPr="001D342C" w:rsidRDefault="003E52AE" w:rsidP="00444FFF">
                            <w:pPr>
                              <w:jc w:val="center"/>
                              <w:rPr>
                                <w:color w:val="FFFFFF"/>
                                <w:sz w:val="48"/>
                                <w:szCs w:val="48"/>
                              </w:rPr>
                            </w:pPr>
                            <w:r w:rsidRPr="002E6ECB">
                              <w:rPr>
                                <w:color w:val="FFFFFF"/>
                                <w:sz w:val="48"/>
                                <w:szCs w:val="48"/>
                              </w:rPr>
                              <w:t xml:space="preserve">EESSI </w:t>
                            </w:r>
                            <w:r w:rsidR="00712E4E">
                              <w:fldChar w:fldCharType="begin"/>
                            </w:r>
                            <w:r w:rsidR="00712E4E">
                              <w:instrText xml:space="preserve"> TITLE   \* MERGEFORMAT </w:instrText>
                            </w:r>
                            <w:r w:rsidR="00712E4E">
                              <w:fldChar w:fldCharType="separate"/>
                            </w:r>
                            <w:r w:rsidRPr="002E6ECB">
                              <w:rPr>
                                <w:color w:val="FFFFFF"/>
                                <w:sz w:val="48"/>
                                <w:szCs w:val="48"/>
                              </w:rPr>
                              <w:t>Business Use Case</w:t>
                            </w:r>
                            <w:r w:rsidR="00712E4E">
                              <w:rPr>
                                <w:color w:val="FFFFFF"/>
                                <w:sz w:val="48"/>
                                <w:szCs w:val="48"/>
                              </w:rPr>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v:stroke joinstyle="miter"/>
                <v:path gradientshapeok="t" o:connecttype="rect"/>
              </v:shapetype>
              <v:shape id="Text Box 25" o:spid="_x0000_s1026" type="#_x0000_t202" style="position:absolute;left:0;text-align:left;margin-left:-54pt;margin-top:162pt;width:531pt;height:54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IX+qtgIAALsFAAAOAAAAZHJzL2Uyb0RvYy54bWysVG1vmzAQ/j5p/8Hyd8pLHQKopGpDmCZ1&#10;L1K7H+CACdbAZrYT0k377zubJE1bTZq28QHZvvNz99w9vqvrfd+hHVOaS5Hj8CLAiIlK1lxscvzl&#10;ofQSjLShoqadFCzHj0zj68XbN1fjkLFItrKrmUIAInQ2DjlujRky39dVy3qqL+TABBgbqXpqYKs2&#10;fq3oCOh950dBEPujVPWgZMW0htNiMuKFw28aVplPTaOZQV2OITfj/sr91/bvL65otlF0aHl1SIP+&#10;RRY95QKCnqAKaijaKv4KqueVklo25qKSvS+bhlfMcQA2YfCCzX1LB+a4QHH0cCqT/n+w1cfdZ4V4&#10;Db2bYyRoDz16YHuDbuUeRTNbn3HQGbjdD+Bo9nAOvo6rHu5k9VUjIZctFRt2o5QcW0ZryC+0N/2z&#10;qxOOtiDr8YOsIQ7dGumA9o3qbfGgHAjQoU+Pp97YXCo4jOfkch6AqQJbnMwSWNsQNDveHpQ275js&#10;kV3kWEHvHTrd3WkzuR5dbDAhS951cE6zTjw7AMzpBGLDVWuzWbh2/kiDdJWsEuKRKF55JCgK76Zc&#10;Ei8uw/msuCyWyyL8aeOGJGt5XTNhwxylFZI/a91B5JMoTuLSsuO1hbMpabVZLzuFdhSkXbrvUJAz&#10;N/95Gq5ewOUFpTAiwW2UemWczD1SkpmXzoPEC8L0No0DkpKifE7pjgv275TQmON0BiJzdH7LLXDf&#10;a24067mB4dHxPscgB/isE82sBFeidmtDeTetz0ph038qBbT72GgnWKvRSa1mv94DilXxWtaPIF0l&#10;QVkgQph4sGil+o7RCNMjx/rbliqGUfdegPzTkBA7btyGzOYRbNS5ZX1uoaICqBwbjKbl0kwjajso&#10;vmkh0vTghLyBJ9Nwp+anrA4PDSaEI3WYZnYEne+d19PMXfwCAAD//wMAUEsDBBQABgAIAAAAIQDu&#10;vPQq4AAAAAwBAAAPAAAAZHJzL2Rvd25yZXYueG1sTI/NTsMwEITvSLyDtUjcWrtpitqQTYVAXEGU&#10;H4mbm2yTiHgdxW4T3p7tid5mtKPZb/Lt5Dp1oiG0nhEWcwOKuPRVyzXCx/vzbA0qRMuV7TwTwi8F&#10;2BbXV7nNKj/yG512sVZSwiGzCE2MfaZ1KBtyNsx9Tyy3gx+cjWKHWleDHaXcdTox5k4727J8aGxP&#10;jw2VP7ujQ/h8OXx/pea1fnKrfvST0ew2GvH2Znq4BxVpiv9hOOMLOhTCtPdHroLqEGYLs5YxEWGZ&#10;pCIkslmdxR4hXSYGdJHryxHFHwAAAP//AwBQSwECLQAUAAYACAAAACEAtoM4kv4AAADhAQAAEwAA&#10;AAAAAAAAAAAAAAAAAAAAW0NvbnRlbnRfVHlwZXNdLnhtbFBLAQItABQABgAIAAAAIQA4/SH/1gAA&#10;AJQBAAALAAAAAAAAAAAAAAAAAC8BAABfcmVscy8ucmVsc1BLAQItABQABgAIAAAAIQA9IX+qtgIA&#10;ALsFAAAOAAAAAAAAAAAAAAAAAC4CAABkcnMvZTJvRG9jLnhtbFBLAQItABQABgAIAAAAIQDuvPQq&#10;4AAAAAwBAAAPAAAAAAAAAAAAAAAAABAFAABkcnMvZG93bnJldi54bWxQSwUGAAAAAAQABADzAAAA&#10;HQYAAAAA&#10;" o:allowincell="f" filled="f" stroked="f">
                <v:textbox>
                  <w:txbxContent>
                    <w:p w:rsidR="003E52AE" w:rsidRPr="001D342C" w:rsidRDefault="003E52AE" w:rsidP="00444FFF">
                      <w:pPr>
                        <w:jc w:val="center"/>
                        <w:rPr>
                          <w:color w:val="FFFFFF"/>
                          <w:sz w:val="48"/>
                          <w:szCs w:val="48"/>
                        </w:rPr>
                      </w:pPr>
                      <w:r w:rsidRPr="002E6ECB">
                        <w:rPr>
                          <w:color w:val="FFFFFF"/>
                          <w:sz w:val="48"/>
                          <w:szCs w:val="48"/>
                        </w:rPr>
                        <w:t xml:space="preserve">EESSI </w:t>
                      </w:r>
                      <w:fldSimple w:instr=" TITLE   \* MERGEFORMAT ">
                        <w:r w:rsidRPr="002E6ECB">
                          <w:rPr>
                            <w:color w:val="FFFFFF"/>
                            <w:sz w:val="48"/>
                            <w:szCs w:val="48"/>
                          </w:rPr>
                          <w:t>Business Use Case</w:t>
                        </w:r>
                      </w:fldSimple>
                    </w:p>
                  </w:txbxContent>
                </v:textbox>
              </v:shape>
            </w:pict>
          </mc:Fallback>
        </mc:AlternateContent>
      </w:r>
      <w:r>
        <w:rPr>
          <w:noProof/>
        </w:rPr>
        <w:drawing>
          <wp:anchor distT="0" distB="0" distL="114300" distR="114300" simplePos="0" relativeHeight="251657728" behindDoc="0" locked="0" layoutInCell="1" allowOverlap="1" wp14:anchorId="7A9BB34A" wp14:editId="423A135F">
            <wp:simplePos x="0" y="0"/>
            <wp:positionH relativeFrom="column">
              <wp:posOffset>1932305</wp:posOffset>
            </wp:positionH>
            <wp:positionV relativeFrom="paragraph">
              <wp:posOffset>-914400</wp:posOffset>
            </wp:positionV>
            <wp:extent cx="2019300" cy="1400175"/>
            <wp:effectExtent l="0" t="0" r="0" b="9525"/>
            <wp:wrapNone/>
            <wp:docPr id="16" name="Picture 24" descr="logo_ce-en-quadr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descr="logo_ce-en-quadri"/>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019300" cy="1400175"/>
                    </a:xfrm>
                    <a:prstGeom prst="rect">
                      <a:avLst/>
                    </a:prstGeom>
                    <a:noFill/>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5680" behindDoc="1" locked="0" layoutInCell="1" allowOverlap="1" wp14:anchorId="4905F628" wp14:editId="04C143C9">
            <wp:simplePos x="0" y="0"/>
            <wp:positionH relativeFrom="margin">
              <wp:posOffset>-1116965</wp:posOffset>
            </wp:positionH>
            <wp:positionV relativeFrom="margin">
              <wp:posOffset>2444115</wp:posOffset>
            </wp:positionV>
            <wp:extent cx="5582285" cy="7008495"/>
            <wp:effectExtent l="0" t="0" r="0" b="1905"/>
            <wp:wrapNone/>
            <wp:docPr id="15" name="Picture 20" descr="Griffes Ble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Griffes Bleu"/>
                    <pic:cNvPicPr>
                      <a:picLocks noChangeAspect="1" noChangeArrowheads="1"/>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582285" cy="7008495"/>
                    </a:xfrm>
                    <a:prstGeom prst="rect">
                      <a:avLst/>
                    </a:prstGeom>
                    <a:noFill/>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4656" behindDoc="1" locked="0" layoutInCell="1" allowOverlap="1" wp14:anchorId="0552350A" wp14:editId="3DC96AE5">
                <wp:simplePos x="0" y="0"/>
                <wp:positionH relativeFrom="column">
                  <wp:posOffset>-1080135</wp:posOffset>
                </wp:positionH>
                <wp:positionV relativeFrom="paragraph">
                  <wp:posOffset>70485</wp:posOffset>
                </wp:positionV>
                <wp:extent cx="7613015" cy="9370060"/>
                <wp:effectExtent l="0" t="3810" r="1270" b="0"/>
                <wp:wrapNone/>
                <wp:docPr id="14" name="Rectangle 19"/>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613015" cy="9370060"/>
                        </a:xfrm>
                        <a:prstGeom prst="rect">
                          <a:avLst/>
                        </a:prstGeom>
                        <a:solidFill>
                          <a:srgbClr val="8594C5"/>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id="Rectangle 19" o:spid="_x0000_s1026" style="position:absolute;margin-left:-85.05pt;margin-top:5.55pt;width:599.45pt;height:737.8pt;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LxCwgQIAAP4EAAAOAAAAZHJzL2Uyb0RvYy54bWysVMGO0zAQvSPxD5bvbZJu0jbRpqvdliKk&#10;BVYsfIBrO42FYxvbbbog/p2x05YucECIHlxPZjx+b+aNr28OnUR7bp3QqsbZOMWIK6qZUNsaf/q4&#10;Hs0xcp4oRqRWvMZP3OGbxcsX172p+ES3WjJuESRRrupNjVvvTZUkjra8I26sDVfgbLTtiAfTbhNm&#10;SQ/ZO5lM0nSa9NoyYzXlzsHX1eDEi5i/aTj175vGcY9kjQGbj6uN6yasyeKaVFtLTCvoEQb5BxQd&#10;EQouPadaEU/QzorfUnWCWu1048dUd4luGkF55ABssvQXNo8tMTxygeI4cy6T+39p6bv9g0WCQe9y&#10;jBTpoEcfoGpEbSVHWRkK1BtXQdyjebCBojP3mn52SOllC2H81lrdt5wwgJWF+OTZgWA4OIo2/VvN&#10;ID3ZeR1rdWhsFxJCFdAhtuTp3BJ+8IjCx9k0u0qzAiMKvvJqBi2PTUtIdTpurPOvue5Q2NTYAvqY&#10;nuzvnQ9wSHUKifC1FGwtpIyG3W6W0qI9AX3MizJfFpEBsLwMkyoEKx2ODRmHL4AS7gi+gDf2+1uZ&#10;TfL0blKO1tP5bJSv82JUztL5KM3Ku3Ka5mW+Wn8PALO8agVjXN0LxU/ay/K/6+1xCgbVRPWhHgpU&#10;TIrI/Rl6d0kyjb8/keyEh1GUooNKnINIFTr7SjGgTSpPhBz2yXP4scpQg9N/rErUQWj9IKGNZk8g&#10;A6uhSTCK8GjAptX2K0Y9DGCN3ZcdsRwj+UaBlMosz8PERiMvZhMw7KVnc+khikKqGnuMhu3SD1O+&#10;M1ZsW7gpi4VR+hbk14gojCDNAdVRtDBkkcHxQQhTfGnHqJ/P1uIHAAAA//8DAFBLAwQUAAYACAAA&#10;ACEApcKZR+AAAAANAQAADwAAAGRycy9kb3ducmV2LnhtbEyPzWrDMBCE74W+g9hCb4nkEGLjWg7F&#10;0N5aqPtDj4q1tY2tlbGUxHn7bk7taXeZYfabYr+4UZxwDr0nDclagUBqvO2p1fDx/rTKQIRoyJrR&#10;E2q4YIB9eXtTmNz6M73hqY6t4BAKudHQxTjlUoamQ2fC2k9IrP342ZnI59xKO5szh7tRbpTaSWd6&#10;4g+dmbDqsBnqo9PwWjXp12dVf28vk8pceB5e5DJofX+3PD6AiLjEPzNc8RkdSmY6+CPZIEYNqyRV&#10;CXtZSXheHWqTcZsDb9tsl4IsC/m/RfkLAAD//wMAUEsBAi0AFAAGAAgAAAAhALaDOJL+AAAA4QEA&#10;ABMAAAAAAAAAAAAAAAAAAAAAAFtDb250ZW50X1R5cGVzXS54bWxQSwECLQAUAAYACAAAACEAOP0h&#10;/9YAAACUAQAACwAAAAAAAAAAAAAAAAAvAQAAX3JlbHMvLnJlbHNQSwECLQAUAAYACAAAACEAQy8Q&#10;sIECAAD+BAAADgAAAAAAAAAAAAAAAAAuAgAAZHJzL2Uyb0RvYy54bWxQSwECLQAUAAYACAAAACEA&#10;pcKZR+AAAAANAQAADwAAAAAAAAAAAAAAAADbBAAAZHJzL2Rvd25yZXYueG1sUEsFBgAAAAAEAAQA&#10;8wAAAOgFAAAAAA==&#10;" fillcolor="#8594c5" stroked="f"/>
            </w:pict>
          </mc:Fallback>
        </mc:AlternateContent>
      </w:r>
    </w:p>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Pr>
        <w:rPr>
          <w:u w:val="single"/>
        </w:rPr>
      </w:pPr>
    </w:p>
    <w:p w:rsidR="00D63BF5" w:rsidRPr="002203B1" w:rsidRDefault="00D63BF5"/>
    <w:p w:rsidR="00D63BF5" w:rsidRPr="002203B1" w:rsidRDefault="00D63BF5"/>
    <w:p w:rsidR="00D63BF5" w:rsidRPr="002203B1" w:rsidRDefault="00984519">
      <w:r>
        <w:rPr>
          <w:noProof/>
        </w:rPr>
        <mc:AlternateContent>
          <mc:Choice Requires="wps">
            <w:drawing>
              <wp:anchor distT="0" distB="0" distL="114300" distR="114300" simplePos="0" relativeHeight="251660800" behindDoc="0" locked="0" layoutInCell="0" allowOverlap="1" wp14:anchorId="731697BF" wp14:editId="44C8824F">
                <wp:simplePos x="0" y="0"/>
                <wp:positionH relativeFrom="column">
                  <wp:posOffset>1485265</wp:posOffset>
                </wp:positionH>
                <wp:positionV relativeFrom="paragraph">
                  <wp:posOffset>17145</wp:posOffset>
                </wp:positionV>
                <wp:extent cx="2708910" cy="404495"/>
                <wp:effectExtent l="19050" t="19050" r="34290" b="33655"/>
                <wp:wrapNone/>
                <wp:docPr id="13" name="Text Box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08910" cy="404495"/>
                        </a:xfrm>
                        <a:prstGeom prst="rect">
                          <a:avLst/>
                        </a:prstGeom>
                        <a:solidFill>
                          <a:sysClr val="window" lastClr="FFFFFF"/>
                        </a:solidFill>
                        <a:ln w="53975" cap="flat" cmpd="dbl" algn="ctr">
                          <a:solidFill>
                            <a:srgbClr val="C0504D"/>
                          </a:solidFill>
                          <a:prstDash val="solid"/>
                        </a:ln>
                        <a:effectLst/>
                        <a:extLst/>
                      </wps:spPr>
                      <wps:txbx>
                        <w:txbxContent>
                          <w:p w:rsidR="003E52AE" w:rsidRPr="00A04A27" w:rsidRDefault="003E52AE" w:rsidP="005C6B5D">
                            <w:pPr>
                              <w:jc w:val="center"/>
                              <w:rPr>
                                <w:rFonts w:ascii="Showcard Gothic" w:hAnsi="Showcard Gothic"/>
                                <w:i/>
                                <w:color w:val="FF0000"/>
                                <w:sz w:val="28"/>
                                <w:szCs w:val="28"/>
                              </w:rPr>
                            </w:pPr>
                            <w:r w:rsidRPr="00A04A27">
                              <w:rPr>
                                <w:rFonts w:ascii="Showcard Gothic" w:hAnsi="Showcard Gothic"/>
                                <w:color w:val="FF0000"/>
                                <w:sz w:val="28"/>
                                <w:szCs w:val="28"/>
                              </w:rPr>
                              <w:t>APPROV</w:t>
                            </w:r>
                            <w:r>
                              <w:rPr>
                                <w:rFonts w:ascii="Showcard Gothic" w:hAnsi="Showcard Gothic"/>
                                <w:color w:val="FF0000"/>
                                <w:sz w:val="28"/>
                                <w:szCs w:val="28"/>
                              </w:rPr>
                              <w:t>ED</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13" o:spid="_x0000_s1027" type="#_x0000_t202" style="position:absolute;left:0;text-align:left;margin-left:116.95pt;margin-top:1.35pt;width:213.3pt;height:31.85pt;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eMZXUAIAAI4EAAAOAAAAZHJzL2Uyb0RvYy54bWysVNtu2zAMfR+wfxD0vtpJnbUx4hRdgg4D&#10;um5Auw+gZfmCyaImKbGzrx8lp2m67WlYHgxRpA4PD8msbsZesb20rkNd8NlFypnUAqtONwX/9nT3&#10;7poz50FXoFDLgh+k4zfrt29Wg8nlHFtUlbSMQLTLB1Pw1nuTJ4kTrezBXaCRmpw12h48mbZJKgsD&#10;ofcqmafp+2RAWxmLQjpHt9vJydcRv66l8F/q2knPVMGJm49fG79l+CbrFeSNBdN24kgD/oFFD52m&#10;pCeoLXhgO9v9AdV3wqLD2l8I7BOs607IWANVM0t/q+axBSNjLSSOMyeZ3P+DFQ/7r5Z1FfXukjMN&#10;PfXoSY6efcCR0RXpMxiXU9ijoUA/0j3FxlqduUfx3TGNmxZ0I2+txaGVUBG/WXiZnD2dcFwAKYfP&#10;WFEe2HmMQGNt+yAeycEInfp0OPUmcBF0Ob9Kr5czcgnyZWmWLRcxBeTPr411/qPEnoVDwS31PqLD&#10;/t75wAby55CQzKHqqrtOqWgc3EZZtgcaE5quCgfOFDhPlwW/i79jtlfPlGZDwReXy6sFEQOa31qB&#10;p2NvSNGqVJyBamgxhLeTZK+S2qY8Zd2kizTb/i1JIL0F107sYv5jmNKBu4xjPtVI1uiP5Qbxg96T&#10;8n4sx6nP4XHwlVgdqBsWp6WgJaZDi/YnZwMtRMHdjx1YSUJ80tTR5SzLwgZFI1tczcmw557y3ANa&#10;EFTBSYzpuPHT1u2M7ZqWMk0zpPGWpqDuYoNeWB1nh4Y+9u24oGGrzu0Y9fI3sv4FAAD//wMAUEsD&#10;BBQABgAIAAAAIQB2q5H+4AAAAAgBAAAPAAAAZHJzL2Rvd25yZXYueG1sTI9PS8QwEMXvgt8hjOBF&#10;3NT9U7U2XRZFZEERq+A1m4xN2WZSmuxu9dM7e9LbG97jze+Vy9F3Yo9DbAMpuJpkIJBMsC01Cj7e&#10;Hy9vQMSkyeouECr4xgjL6vSk1IUNB3rDfZ0awSUUC63ApdQXUkbj0Os4CT0Se19h8DrxOTTSDvrA&#10;5b6T0yzLpdct8Qene7x3aLb1zivYvrrnC1c/jOZz9fSTz9uXxdokpc7PxtUdiIRj+gvDEZ/RoWKm&#10;TdiRjaJTMJ3NbjnK4hoE+3meLUBsjmIOsirl/wHVLwAAAP//AwBQSwECLQAUAAYACAAAACEAtoM4&#10;kv4AAADhAQAAEwAAAAAAAAAAAAAAAAAAAAAAW0NvbnRlbnRfVHlwZXNdLnhtbFBLAQItABQABgAI&#10;AAAAIQA4/SH/1gAAAJQBAAALAAAAAAAAAAAAAAAAAC8BAABfcmVscy8ucmVsc1BLAQItABQABgAI&#10;AAAAIQCceMZXUAIAAI4EAAAOAAAAAAAAAAAAAAAAAC4CAABkcnMvZTJvRG9jLnhtbFBLAQItABQA&#10;BgAIAAAAIQB2q5H+4AAAAAgBAAAPAAAAAAAAAAAAAAAAAKoEAABkcnMvZG93bnJldi54bWxQSwUG&#10;AAAAAAQABADzAAAAtwUAAAAA&#10;" o:allowincell="f" fillcolor="window" strokecolor="#c0504d" strokeweight="4.25pt">
                <v:stroke linestyle="thinThin"/>
                <v:textbox>
                  <w:txbxContent>
                    <w:p w:rsidR="003E52AE" w:rsidRPr="00A04A27" w:rsidRDefault="003E52AE" w:rsidP="005C6B5D">
                      <w:pPr>
                        <w:jc w:val="center"/>
                        <w:rPr>
                          <w:rFonts w:ascii="Showcard Gothic" w:hAnsi="Showcard Gothic"/>
                          <w:i/>
                          <w:color w:val="FF0000"/>
                          <w:sz w:val="28"/>
                          <w:szCs w:val="28"/>
                        </w:rPr>
                      </w:pPr>
                      <w:r w:rsidRPr="00A04A27">
                        <w:rPr>
                          <w:rFonts w:ascii="Showcard Gothic" w:hAnsi="Showcard Gothic"/>
                          <w:color w:val="FF0000"/>
                          <w:sz w:val="28"/>
                          <w:szCs w:val="28"/>
                        </w:rPr>
                        <w:t>APPROV</w:t>
                      </w:r>
                      <w:r>
                        <w:rPr>
                          <w:rFonts w:ascii="Showcard Gothic" w:hAnsi="Showcard Gothic"/>
                          <w:color w:val="FF0000"/>
                          <w:sz w:val="28"/>
                          <w:szCs w:val="28"/>
                        </w:rPr>
                        <w:t>ED</w:t>
                      </w:r>
                    </w:p>
                  </w:txbxContent>
                </v:textbox>
              </v:shape>
            </w:pict>
          </mc:Fallback>
        </mc:AlternateContent>
      </w:r>
    </w:p>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984519">
      <w:r>
        <w:rPr>
          <w:noProof/>
        </w:rPr>
        <mc:AlternateContent>
          <mc:Choice Requires="wps">
            <w:drawing>
              <wp:anchor distT="0" distB="0" distL="114300" distR="114300" simplePos="0" relativeHeight="251659776" behindDoc="0" locked="0" layoutInCell="0" allowOverlap="1" wp14:anchorId="5B3BD735" wp14:editId="21BBE32C">
                <wp:simplePos x="0" y="0"/>
                <wp:positionH relativeFrom="column">
                  <wp:posOffset>1036320</wp:posOffset>
                </wp:positionH>
                <wp:positionV relativeFrom="paragraph">
                  <wp:posOffset>89535</wp:posOffset>
                </wp:positionV>
                <wp:extent cx="3773805" cy="1143000"/>
                <wp:effectExtent l="0" t="3810" r="0" b="0"/>
                <wp:wrapNone/>
                <wp:docPr id="12"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7380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3E52AE" w:rsidRDefault="003E52AE" w:rsidP="00EC4E59">
                            <w:pPr>
                              <w:jc w:val="center"/>
                              <w:rPr>
                                <w:i/>
                                <w:color w:val="FFFFFF"/>
                                <w:sz w:val="36"/>
                                <w:szCs w:val="36"/>
                              </w:rPr>
                            </w:pPr>
                            <w:r w:rsidRPr="00FB260C">
                              <w:rPr>
                                <w:i/>
                                <w:color w:val="FFFFFF"/>
                                <w:sz w:val="36"/>
                                <w:szCs w:val="36"/>
                              </w:rPr>
                              <w:fldChar w:fldCharType="begin"/>
                            </w:r>
                            <w:r w:rsidRPr="00FB260C">
                              <w:rPr>
                                <w:i/>
                                <w:color w:val="FFFFFF"/>
                                <w:sz w:val="36"/>
                                <w:szCs w:val="36"/>
                              </w:rPr>
                              <w:instrText xml:space="preserve"> TITLE   \* MERGEFORMAT </w:instrText>
                            </w:r>
                            <w:r w:rsidRPr="00FB260C">
                              <w:rPr>
                                <w:i/>
                                <w:color w:val="FFFFFF"/>
                                <w:sz w:val="36"/>
                                <w:szCs w:val="36"/>
                              </w:rPr>
                              <w:fldChar w:fldCharType="separate"/>
                            </w:r>
                            <w:r>
                              <w:rPr>
                                <w:i/>
                                <w:color w:val="FFFFFF"/>
                                <w:sz w:val="36"/>
                                <w:szCs w:val="36"/>
                              </w:rPr>
                              <w:t>S_BUC_18</w:t>
                            </w:r>
                          </w:p>
                          <w:p w:rsidR="003E52AE" w:rsidRPr="00FB260C" w:rsidRDefault="003E52AE" w:rsidP="00EC4E59">
                            <w:pPr>
                              <w:jc w:val="center"/>
                              <w:rPr>
                                <w:i/>
                                <w:iCs/>
                                <w:color w:val="FFFFFF"/>
                                <w:sz w:val="36"/>
                                <w:szCs w:val="36"/>
                              </w:rPr>
                            </w:pPr>
                            <w:r>
                              <w:rPr>
                                <w:i/>
                                <w:color w:val="FFFFFF"/>
                                <w:sz w:val="36"/>
                                <w:szCs w:val="36"/>
                              </w:rPr>
                              <w:t>Request for entitlement document for Former Frontier Workers</w:t>
                            </w:r>
                            <w:r w:rsidRPr="00FB260C">
                              <w:rPr>
                                <w:i/>
                                <w:color w:val="FFFFFF"/>
                                <w:sz w:val="36"/>
                                <w:szCs w:val="36"/>
                              </w:rPr>
                              <w:fldChar w:fldCharType="end"/>
                            </w:r>
                            <w:r w:rsidRPr="00FB260C">
                              <w:rPr>
                                <w:i/>
                                <w:color w:val="FFFFFF"/>
                                <w:sz w:val="36"/>
                                <w:szCs w:val="36"/>
                              </w:rPr>
                              <w:t xml:space="preserve"> </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26" o:spid="_x0000_s1028" type="#_x0000_t202" style="position:absolute;left:0;text-align:left;margin-left:81.6pt;margin-top:7.05pt;width:297.15pt;height:90pt;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Ihx1vgIAAMMFAAAOAAAAZHJzL2Uyb0RvYy54bWysVMlu2zAQvRfoPxC8K1pM25IQOUgsqyiQ&#10;LkDSD6AlyiIqkSpJW06L/nuHlNf0UrTVQeAyfLO8N3N7t+9atGNKcykyHN4EGDFRyoqLTYa/PBde&#10;jJE2VFS0lYJl+IVpfLd4++Z26FMWyUa2FVMIQIROhz7DjTF96vu6bFhH9Y3smYDLWqqOGtiqjV8p&#10;OgB61/pREMz8QaqqV7JkWsNpPl7ihcOva1aaT3WtmUFthiE24/7K/df27y9uabpRtG94eQiD/kUU&#10;HeUCnJ6gcmoo2ir+G1THSyW1rM1NKTtf1jUvmcsBsgmDV9k8NbRnLhcoju5PZdL/D7b8uPusEK+A&#10;uwgjQTvg6JntDXqQexTNbH2GXqdg9tSDodnDOdi6XHX/KMuvGgm5bKjYsHul5NAwWkF8oX3pXzwd&#10;cbQFWQ8fZAV+6NZIB7SvVWeLB+VAgA48vZy4sbGUcDiZzydxMMWohLswJJMgcOz5ND0+75U275js&#10;kF1kWAH5Dp7uHrWx4dD0aGK9CVnwtnUCaMXVARiOJ+Acnto7G4bj80cSJKt4FROPRLOVR4I89+6L&#10;JfFmRTif5pN8uczDn9ZvSNKGVxUT1s1RWyH5M+4OKh9VcVKXli2vLJwNSavNetkqtKOg7cJ9ruhw&#10;czbzr8NwRYBcXqUURiR4iBKvmMVzjxRk6iXzIPaCMHlIZgFJSF5cp/TIBfv3lNCQ4WQaTUc1nYN+&#10;lRswfSb7IjeadtzA9Gh5l+H4ZERTq8GVqBy1hvJ2XF+UwoZ/LgXQfSTaKdaKdJSr2a/3rjmiYyOs&#10;ZfUCElYSBAY6hckHi0aq7xgNMEUyrL9tqWIYte8FtEESEmLHjtuQ6TyCjbq8WV/eUFECVIYNRuNy&#10;acZRte0V3zTgaWw8Ie+hdWruRG17bIzq0HAwKVxuh6lmR9Hl3lmdZ+/iFwAAAP//AwBQSwMEFAAG&#10;AAgAAAAhAFAQZzbdAAAACgEAAA8AAABkcnMvZG93bnJldi54bWxMj09PwzAMxe9IfIfISNxYsrFu&#10;rDSdEIgriPFH4uY1XlvROFWTreXbY05w83t+ev652E6+UycaYhvYwnxmQBFXwbVcW3h7fby6ARUT&#10;ssMuMFn4pgjb8vyswNyFkV/otEu1khKOOVpoUupzrWPVkMc4Cz2x7A5h8JhEDrV2A45S7ju9MGal&#10;PbYsFxrs6b6h6mt39Bbenw6fH0vzXD/4rB/DZDT7jbb28mK6uwWVaEp/YfjFF3QohWkfjuyi6kSv&#10;rhcSlWE5ByWBdbbOQO3F2Iijy0L/f6H8AQAA//8DAFBLAQItABQABgAIAAAAIQC2gziS/gAAAOEB&#10;AAATAAAAAAAAAAAAAAAAAAAAAABbQ29udGVudF9UeXBlc10ueG1sUEsBAi0AFAAGAAgAAAAhADj9&#10;If/WAAAAlAEAAAsAAAAAAAAAAAAAAAAALwEAAF9yZWxzLy5yZWxzUEsBAi0AFAAGAAgAAAAhAJ0i&#10;HHW+AgAAwwUAAA4AAAAAAAAAAAAAAAAALgIAAGRycy9lMm9Eb2MueG1sUEsBAi0AFAAGAAgAAAAh&#10;AFAQZzbdAAAACgEAAA8AAAAAAAAAAAAAAAAAGAUAAGRycy9kb3ducmV2LnhtbFBLBQYAAAAABAAE&#10;APMAAAAiBgAAAAA=&#10;" o:allowincell="f" filled="f" stroked="f">
                <v:textbox>
                  <w:txbxContent>
                    <w:p w:rsidR="003E52AE" w:rsidRDefault="003E52AE" w:rsidP="00EC4E59">
                      <w:pPr>
                        <w:jc w:val="center"/>
                        <w:rPr>
                          <w:i/>
                          <w:color w:val="FFFFFF"/>
                          <w:sz w:val="36"/>
                          <w:szCs w:val="36"/>
                        </w:rPr>
                      </w:pPr>
                      <w:r w:rsidRPr="00FB260C">
                        <w:rPr>
                          <w:i/>
                          <w:color w:val="FFFFFF"/>
                          <w:sz w:val="36"/>
                          <w:szCs w:val="36"/>
                        </w:rPr>
                        <w:fldChar w:fldCharType="begin"/>
                      </w:r>
                      <w:r w:rsidRPr="00FB260C">
                        <w:rPr>
                          <w:i/>
                          <w:color w:val="FFFFFF"/>
                          <w:sz w:val="36"/>
                          <w:szCs w:val="36"/>
                        </w:rPr>
                        <w:instrText xml:space="preserve"> TITLE   \* MERGEFORMAT </w:instrText>
                      </w:r>
                      <w:r w:rsidRPr="00FB260C">
                        <w:rPr>
                          <w:i/>
                          <w:color w:val="FFFFFF"/>
                          <w:sz w:val="36"/>
                          <w:szCs w:val="36"/>
                        </w:rPr>
                        <w:fldChar w:fldCharType="separate"/>
                      </w:r>
                      <w:r>
                        <w:rPr>
                          <w:i/>
                          <w:color w:val="FFFFFF"/>
                          <w:sz w:val="36"/>
                          <w:szCs w:val="36"/>
                        </w:rPr>
                        <w:t>S_BUC_18</w:t>
                      </w:r>
                    </w:p>
                    <w:p w:rsidR="003E52AE" w:rsidRPr="00FB260C" w:rsidRDefault="003E52AE" w:rsidP="00EC4E59">
                      <w:pPr>
                        <w:jc w:val="center"/>
                        <w:rPr>
                          <w:i/>
                          <w:iCs/>
                          <w:color w:val="FFFFFF"/>
                          <w:sz w:val="36"/>
                          <w:szCs w:val="36"/>
                        </w:rPr>
                      </w:pPr>
                      <w:r>
                        <w:rPr>
                          <w:i/>
                          <w:color w:val="FFFFFF"/>
                          <w:sz w:val="36"/>
                          <w:szCs w:val="36"/>
                        </w:rPr>
                        <w:t>Request for entitlement document for Former Frontier Workers</w:t>
                      </w:r>
                      <w:r w:rsidRPr="00FB260C">
                        <w:rPr>
                          <w:i/>
                          <w:color w:val="FFFFFF"/>
                          <w:sz w:val="36"/>
                          <w:szCs w:val="36"/>
                        </w:rPr>
                        <w:fldChar w:fldCharType="end"/>
                      </w:r>
                      <w:r w:rsidRPr="00FB260C">
                        <w:rPr>
                          <w:i/>
                          <w:color w:val="FFFFFF"/>
                          <w:sz w:val="36"/>
                          <w:szCs w:val="36"/>
                        </w:rPr>
                        <w:t xml:space="preserve"> </w:t>
                      </w:r>
                    </w:p>
                  </w:txbxContent>
                </v:textbox>
              </v:shape>
            </w:pict>
          </mc:Fallback>
        </mc:AlternateContent>
      </w:r>
    </w:p>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D63BF5"/>
    <w:p w:rsidR="00D63BF5" w:rsidRPr="002203B1" w:rsidRDefault="00984519">
      <w:r>
        <w:rPr>
          <w:noProof/>
        </w:rPr>
        <w:drawing>
          <wp:inline distT="0" distB="0" distL="0" distR="0" wp14:anchorId="4006DD6F" wp14:editId="6269CBFB">
            <wp:extent cx="1754505" cy="818515"/>
            <wp:effectExtent l="0" t="0" r="0" b="635"/>
            <wp:docPr id="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extLst>
                        <a:ext uri="{28A0092B-C50C-407E-A947-70E740481C1C}">
                          <a14:useLocalDpi xmlns:a14="http://schemas.microsoft.com/office/drawing/2010/main" val="0"/>
                        </a:ext>
                      </a:extLst>
                    </a:blip>
                    <a:srcRect r="68600"/>
                    <a:stretch>
                      <a:fillRect/>
                    </a:stretch>
                  </pic:blipFill>
                  <pic:spPr bwMode="auto">
                    <a:xfrm>
                      <a:off x="0" y="0"/>
                      <a:ext cx="1754505" cy="818515"/>
                    </a:xfrm>
                    <a:prstGeom prst="rect">
                      <a:avLst/>
                    </a:prstGeom>
                    <a:noFill/>
                    <a:ln>
                      <a:noFill/>
                    </a:ln>
                  </pic:spPr>
                </pic:pic>
              </a:graphicData>
            </a:graphic>
          </wp:inline>
        </w:drawing>
      </w:r>
    </w:p>
    <w:p w:rsidR="00D63BF5" w:rsidRPr="002203B1" w:rsidRDefault="00D63BF5"/>
    <w:p w:rsidR="00D63BF5" w:rsidRPr="002203B1" w:rsidRDefault="00D63BF5"/>
    <w:p w:rsidR="00D63BF5" w:rsidRPr="002203B1" w:rsidRDefault="00D63BF5"/>
    <w:p w:rsidR="00D63BF5" w:rsidRPr="002203B1" w:rsidRDefault="00984519">
      <w:r>
        <w:rPr>
          <w:noProof/>
        </w:rPr>
        <w:drawing>
          <wp:anchor distT="0" distB="0" distL="114300" distR="114300" simplePos="0" relativeHeight="251656704" behindDoc="0" locked="0" layoutInCell="1" allowOverlap="1" wp14:anchorId="0FC3422A" wp14:editId="50CE00E6">
            <wp:simplePos x="0" y="0"/>
            <wp:positionH relativeFrom="column">
              <wp:posOffset>2390775</wp:posOffset>
            </wp:positionH>
            <wp:positionV relativeFrom="paragraph">
              <wp:posOffset>577850</wp:posOffset>
            </wp:positionV>
            <wp:extent cx="838200" cy="561975"/>
            <wp:effectExtent l="0" t="0" r="0" b="9525"/>
            <wp:wrapNone/>
            <wp:docPr id="10" name="Picture 23" descr="empl_colour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empl_colour_en"/>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38200" cy="561975"/>
                    </a:xfrm>
                    <a:prstGeom prst="rect">
                      <a:avLst/>
                    </a:prstGeom>
                    <a:noFill/>
                  </pic:spPr>
                </pic:pic>
              </a:graphicData>
            </a:graphic>
            <wp14:sizeRelH relativeFrom="page">
              <wp14:pctWidth>0</wp14:pctWidth>
            </wp14:sizeRelH>
            <wp14:sizeRelV relativeFrom="page">
              <wp14:pctHeight>0</wp14:pctHeight>
            </wp14:sizeRelV>
          </wp:anchor>
        </w:drawing>
      </w:r>
    </w:p>
    <w:p w:rsidR="00D63BF5" w:rsidRPr="002203B1" w:rsidRDefault="00D63BF5" w:rsidP="00527526">
      <w:pPr>
        <w:pStyle w:val="Heading1"/>
      </w:pPr>
      <w:bookmarkStart w:id="1" w:name="_Toc521504606"/>
      <w:r w:rsidRPr="002203B1">
        <w:lastRenderedPageBreak/>
        <w:t>Table of Contents</w:t>
      </w:r>
      <w:bookmarkEnd w:id="1"/>
    </w:p>
    <w:p w:rsidR="00D63BF5" w:rsidRPr="002203B1" w:rsidRDefault="00D63BF5"/>
    <w:p w:rsidR="00D63BF5" w:rsidRPr="002203B1" w:rsidRDefault="00D63BF5"/>
    <w:p w:rsidR="00E83A16" w:rsidRDefault="00D63BF5">
      <w:pPr>
        <w:pStyle w:val="TOC1"/>
        <w:tabs>
          <w:tab w:val="right" w:leader="dot" w:pos="8777"/>
        </w:tabs>
        <w:rPr>
          <w:rFonts w:asciiTheme="minorHAnsi" w:eastAsiaTheme="minorEastAsia" w:hAnsiTheme="minorHAnsi" w:cstheme="minorBidi"/>
          <w:noProof/>
          <w:szCs w:val="22"/>
        </w:rPr>
      </w:pPr>
      <w:r w:rsidRPr="002203B1">
        <w:fldChar w:fldCharType="begin"/>
      </w:r>
      <w:r w:rsidRPr="002203B1">
        <w:instrText xml:space="preserve"> TOC \o "1-3" \h \z \u </w:instrText>
      </w:r>
      <w:r w:rsidRPr="002203B1">
        <w:fldChar w:fldCharType="separate"/>
      </w:r>
      <w:hyperlink w:anchor="_Toc521504606" w:history="1">
        <w:r w:rsidR="00E83A16" w:rsidRPr="00A91E9C">
          <w:rPr>
            <w:rStyle w:val="Hyperlink"/>
            <w:noProof/>
          </w:rPr>
          <w:t>Table of Contents</w:t>
        </w:r>
        <w:r w:rsidR="00E83A16">
          <w:rPr>
            <w:noProof/>
            <w:webHidden/>
          </w:rPr>
          <w:tab/>
        </w:r>
        <w:r w:rsidR="00E83A16">
          <w:rPr>
            <w:noProof/>
            <w:webHidden/>
          </w:rPr>
          <w:fldChar w:fldCharType="begin"/>
        </w:r>
        <w:r w:rsidR="00E83A16">
          <w:rPr>
            <w:noProof/>
            <w:webHidden/>
          </w:rPr>
          <w:instrText xml:space="preserve"> PAGEREF _Toc521504606 \h </w:instrText>
        </w:r>
        <w:r w:rsidR="00E83A16">
          <w:rPr>
            <w:noProof/>
            <w:webHidden/>
          </w:rPr>
        </w:r>
        <w:r w:rsidR="00E83A16">
          <w:rPr>
            <w:noProof/>
            <w:webHidden/>
          </w:rPr>
          <w:fldChar w:fldCharType="separate"/>
        </w:r>
        <w:r w:rsidR="00E83A16">
          <w:rPr>
            <w:noProof/>
            <w:webHidden/>
          </w:rPr>
          <w:t>2</w:t>
        </w:r>
        <w:r w:rsidR="00E83A16">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07" w:history="1">
        <w:r w:rsidRPr="00A91E9C">
          <w:rPr>
            <w:rStyle w:val="Hyperlink"/>
            <w:rFonts w:cs="Times New Roman"/>
            <w:noProof/>
          </w:rPr>
          <w:t>1.</w:t>
        </w:r>
        <w:r w:rsidRPr="00A91E9C">
          <w:rPr>
            <w:rStyle w:val="Hyperlink"/>
            <w:noProof/>
          </w:rPr>
          <w:t xml:space="preserve"> Introduction</w:t>
        </w:r>
        <w:r>
          <w:rPr>
            <w:noProof/>
            <w:webHidden/>
          </w:rPr>
          <w:tab/>
        </w:r>
        <w:r>
          <w:rPr>
            <w:noProof/>
            <w:webHidden/>
          </w:rPr>
          <w:fldChar w:fldCharType="begin"/>
        </w:r>
        <w:r>
          <w:rPr>
            <w:noProof/>
            <w:webHidden/>
          </w:rPr>
          <w:instrText xml:space="preserve"> PAGEREF _Toc521504607 \h </w:instrText>
        </w:r>
        <w:r>
          <w:rPr>
            <w:noProof/>
            <w:webHidden/>
          </w:rPr>
        </w:r>
        <w:r>
          <w:rPr>
            <w:noProof/>
            <w:webHidden/>
          </w:rPr>
          <w:fldChar w:fldCharType="separate"/>
        </w:r>
        <w:r>
          <w:rPr>
            <w:noProof/>
            <w:webHidden/>
          </w:rPr>
          <w:t>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08" w:history="1">
        <w:r w:rsidRPr="00A91E9C">
          <w:rPr>
            <w:rStyle w:val="Hyperlink"/>
            <w:rFonts w:cs="Times New Roman"/>
            <w:noProof/>
          </w:rPr>
          <w:t>1.1.</w:t>
        </w:r>
        <w:r w:rsidRPr="00A91E9C">
          <w:rPr>
            <w:rStyle w:val="Hyperlink"/>
            <w:noProof/>
          </w:rPr>
          <w:t xml:space="preserve"> Purpose</w:t>
        </w:r>
        <w:r>
          <w:rPr>
            <w:noProof/>
            <w:webHidden/>
          </w:rPr>
          <w:tab/>
        </w:r>
        <w:r>
          <w:rPr>
            <w:noProof/>
            <w:webHidden/>
          </w:rPr>
          <w:fldChar w:fldCharType="begin"/>
        </w:r>
        <w:r>
          <w:rPr>
            <w:noProof/>
            <w:webHidden/>
          </w:rPr>
          <w:instrText xml:space="preserve"> PAGEREF _Toc521504608 \h </w:instrText>
        </w:r>
        <w:r>
          <w:rPr>
            <w:noProof/>
            <w:webHidden/>
          </w:rPr>
        </w:r>
        <w:r>
          <w:rPr>
            <w:noProof/>
            <w:webHidden/>
          </w:rPr>
          <w:fldChar w:fldCharType="separate"/>
        </w:r>
        <w:r>
          <w:rPr>
            <w:noProof/>
            <w:webHidden/>
          </w:rPr>
          <w:t>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09" w:history="1">
        <w:r w:rsidRPr="00A91E9C">
          <w:rPr>
            <w:rStyle w:val="Hyperlink"/>
            <w:rFonts w:cs="Times New Roman"/>
            <w:noProof/>
          </w:rPr>
          <w:t>1.2.</w:t>
        </w:r>
        <w:r w:rsidRPr="00A91E9C">
          <w:rPr>
            <w:rStyle w:val="Hyperlink"/>
            <w:noProof/>
          </w:rPr>
          <w:t xml:space="preserve"> Scope</w:t>
        </w:r>
        <w:r>
          <w:rPr>
            <w:noProof/>
            <w:webHidden/>
          </w:rPr>
          <w:tab/>
        </w:r>
        <w:r>
          <w:rPr>
            <w:noProof/>
            <w:webHidden/>
          </w:rPr>
          <w:fldChar w:fldCharType="begin"/>
        </w:r>
        <w:r>
          <w:rPr>
            <w:noProof/>
            <w:webHidden/>
          </w:rPr>
          <w:instrText xml:space="preserve"> PAGEREF _Toc521504609 \h </w:instrText>
        </w:r>
        <w:r>
          <w:rPr>
            <w:noProof/>
            <w:webHidden/>
          </w:rPr>
        </w:r>
        <w:r>
          <w:rPr>
            <w:noProof/>
            <w:webHidden/>
          </w:rPr>
          <w:fldChar w:fldCharType="separate"/>
        </w:r>
        <w:r>
          <w:rPr>
            <w:noProof/>
            <w:webHidden/>
          </w:rPr>
          <w:t>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0" w:history="1">
        <w:r w:rsidRPr="00A91E9C">
          <w:rPr>
            <w:rStyle w:val="Hyperlink"/>
            <w:rFonts w:cs="Times New Roman"/>
            <w:noProof/>
          </w:rPr>
          <w:t>1.3.</w:t>
        </w:r>
        <w:r w:rsidRPr="00A91E9C">
          <w:rPr>
            <w:rStyle w:val="Hyperlink"/>
            <w:noProof/>
          </w:rPr>
          <w:t xml:space="preserve"> Definitions, Acronyms and Abbreviations</w:t>
        </w:r>
        <w:r>
          <w:rPr>
            <w:noProof/>
            <w:webHidden/>
          </w:rPr>
          <w:tab/>
        </w:r>
        <w:r>
          <w:rPr>
            <w:noProof/>
            <w:webHidden/>
          </w:rPr>
          <w:fldChar w:fldCharType="begin"/>
        </w:r>
        <w:r>
          <w:rPr>
            <w:noProof/>
            <w:webHidden/>
          </w:rPr>
          <w:instrText xml:space="preserve"> PAGEREF _Toc521504610 \h </w:instrText>
        </w:r>
        <w:r>
          <w:rPr>
            <w:noProof/>
            <w:webHidden/>
          </w:rPr>
        </w:r>
        <w:r>
          <w:rPr>
            <w:noProof/>
            <w:webHidden/>
          </w:rPr>
          <w:fldChar w:fldCharType="separate"/>
        </w:r>
        <w:r>
          <w:rPr>
            <w:noProof/>
            <w:webHidden/>
          </w:rPr>
          <w:t>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1" w:history="1">
        <w:r w:rsidRPr="00A91E9C">
          <w:rPr>
            <w:rStyle w:val="Hyperlink"/>
            <w:rFonts w:cs="Times New Roman"/>
            <w:noProof/>
          </w:rPr>
          <w:t>1.4.</w:t>
        </w:r>
        <w:r w:rsidRPr="00A91E9C">
          <w:rPr>
            <w:rStyle w:val="Hyperlink"/>
            <w:noProof/>
          </w:rPr>
          <w:t xml:space="preserve"> References</w:t>
        </w:r>
        <w:r>
          <w:rPr>
            <w:noProof/>
            <w:webHidden/>
          </w:rPr>
          <w:tab/>
        </w:r>
        <w:r>
          <w:rPr>
            <w:noProof/>
            <w:webHidden/>
          </w:rPr>
          <w:fldChar w:fldCharType="begin"/>
        </w:r>
        <w:r>
          <w:rPr>
            <w:noProof/>
            <w:webHidden/>
          </w:rPr>
          <w:instrText xml:space="preserve"> PAGEREF _Toc521504611 \h </w:instrText>
        </w:r>
        <w:r>
          <w:rPr>
            <w:noProof/>
            <w:webHidden/>
          </w:rPr>
        </w:r>
        <w:r>
          <w:rPr>
            <w:noProof/>
            <w:webHidden/>
          </w:rPr>
          <w:fldChar w:fldCharType="separate"/>
        </w:r>
        <w:r>
          <w:rPr>
            <w:noProof/>
            <w:webHidden/>
          </w:rPr>
          <w:t>7</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2" w:history="1">
        <w:r w:rsidRPr="00A91E9C">
          <w:rPr>
            <w:rStyle w:val="Hyperlink"/>
            <w:rFonts w:cs="Times New Roman"/>
            <w:noProof/>
          </w:rPr>
          <w:t>1.5.</w:t>
        </w:r>
        <w:r w:rsidRPr="00A91E9C">
          <w:rPr>
            <w:rStyle w:val="Hyperlink"/>
            <w:noProof/>
          </w:rPr>
          <w:t xml:space="preserve"> Overview</w:t>
        </w:r>
        <w:r>
          <w:rPr>
            <w:noProof/>
            <w:webHidden/>
          </w:rPr>
          <w:tab/>
        </w:r>
        <w:r>
          <w:rPr>
            <w:noProof/>
            <w:webHidden/>
          </w:rPr>
          <w:fldChar w:fldCharType="begin"/>
        </w:r>
        <w:r>
          <w:rPr>
            <w:noProof/>
            <w:webHidden/>
          </w:rPr>
          <w:instrText xml:space="preserve"> PAGEREF _Toc521504612 \h </w:instrText>
        </w:r>
        <w:r>
          <w:rPr>
            <w:noProof/>
            <w:webHidden/>
          </w:rPr>
        </w:r>
        <w:r>
          <w:rPr>
            <w:noProof/>
            <w:webHidden/>
          </w:rPr>
          <w:fldChar w:fldCharType="separate"/>
        </w:r>
        <w:r>
          <w:rPr>
            <w:noProof/>
            <w:webHidden/>
          </w:rPr>
          <w:t>7</w:t>
        </w:r>
        <w:r>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13" w:history="1">
        <w:r w:rsidRPr="00A91E9C">
          <w:rPr>
            <w:rStyle w:val="Hyperlink"/>
            <w:rFonts w:cs="Times New Roman"/>
            <w:noProof/>
          </w:rPr>
          <w:t>2.</w:t>
        </w:r>
        <w:r w:rsidRPr="00A91E9C">
          <w:rPr>
            <w:rStyle w:val="Hyperlink"/>
            <w:noProof/>
          </w:rPr>
          <w:t xml:space="preserve"> Description</w:t>
        </w:r>
        <w:r>
          <w:rPr>
            <w:noProof/>
            <w:webHidden/>
          </w:rPr>
          <w:tab/>
        </w:r>
        <w:r>
          <w:rPr>
            <w:noProof/>
            <w:webHidden/>
          </w:rPr>
          <w:fldChar w:fldCharType="begin"/>
        </w:r>
        <w:r>
          <w:rPr>
            <w:noProof/>
            <w:webHidden/>
          </w:rPr>
          <w:instrText xml:space="preserve"> PAGEREF _Toc521504613 \h </w:instrText>
        </w:r>
        <w:r>
          <w:rPr>
            <w:noProof/>
            <w:webHidden/>
          </w:rPr>
        </w:r>
        <w:r>
          <w:rPr>
            <w:noProof/>
            <w:webHidden/>
          </w:rPr>
          <w:fldChar w:fldCharType="separate"/>
        </w:r>
        <w:r>
          <w:rPr>
            <w:noProof/>
            <w:webHidden/>
          </w:rPr>
          <w:t>8</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4" w:history="1">
        <w:r w:rsidRPr="00A91E9C">
          <w:rPr>
            <w:rStyle w:val="Hyperlink"/>
            <w:rFonts w:cs="Times New Roman"/>
            <w:noProof/>
          </w:rPr>
          <w:t>2.1.</w:t>
        </w:r>
        <w:r w:rsidRPr="00A91E9C">
          <w:rPr>
            <w:rStyle w:val="Hyperlink"/>
            <w:noProof/>
          </w:rPr>
          <w:t xml:space="preserve"> Business Scenario</w:t>
        </w:r>
        <w:r>
          <w:rPr>
            <w:noProof/>
            <w:webHidden/>
          </w:rPr>
          <w:tab/>
        </w:r>
        <w:r>
          <w:rPr>
            <w:noProof/>
            <w:webHidden/>
          </w:rPr>
          <w:fldChar w:fldCharType="begin"/>
        </w:r>
        <w:r>
          <w:rPr>
            <w:noProof/>
            <w:webHidden/>
          </w:rPr>
          <w:instrText xml:space="preserve"> PAGEREF _Toc521504614 \h </w:instrText>
        </w:r>
        <w:r>
          <w:rPr>
            <w:noProof/>
            <w:webHidden/>
          </w:rPr>
        </w:r>
        <w:r>
          <w:rPr>
            <w:noProof/>
            <w:webHidden/>
          </w:rPr>
          <w:fldChar w:fldCharType="separate"/>
        </w:r>
        <w:r>
          <w:rPr>
            <w:noProof/>
            <w:webHidden/>
          </w:rPr>
          <w:t>8</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5" w:history="1">
        <w:r w:rsidRPr="00A91E9C">
          <w:rPr>
            <w:rStyle w:val="Hyperlink"/>
            <w:rFonts w:cs="Times New Roman"/>
            <w:noProof/>
          </w:rPr>
          <w:t>2.2.</w:t>
        </w:r>
        <w:r w:rsidRPr="00A91E9C">
          <w:rPr>
            <w:rStyle w:val="Hyperlink"/>
            <w:noProof/>
          </w:rPr>
          <w:t xml:space="preserve"> Legal Base</w:t>
        </w:r>
        <w:r>
          <w:rPr>
            <w:noProof/>
            <w:webHidden/>
          </w:rPr>
          <w:tab/>
        </w:r>
        <w:r>
          <w:rPr>
            <w:noProof/>
            <w:webHidden/>
          </w:rPr>
          <w:fldChar w:fldCharType="begin"/>
        </w:r>
        <w:r>
          <w:rPr>
            <w:noProof/>
            <w:webHidden/>
          </w:rPr>
          <w:instrText xml:space="preserve"> PAGEREF _Toc521504615 \h </w:instrText>
        </w:r>
        <w:r>
          <w:rPr>
            <w:noProof/>
            <w:webHidden/>
          </w:rPr>
        </w:r>
        <w:r>
          <w:rPr>
            <w:noProof/>
            <w:webHidden/>
          </w:rPr>
          <w:fldChar w:fldCharType="separate"/>
        </w:r>
        <w:r>
          <w:rPr>
            <w:noProof/>
            <w:webHidden/>
          </w:rPr>
          <w:t>8</w:t>
        </w:r>
        <w:r>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16" w:history="1">
        <w:r w:rsidRPr="00A91E9C">
          <w:rPr>
            <w:rStyle w:val="Hyperlink"/>
            <w:rFonts w:cs="Times New Roman"/>
            <w:noProof/>
          </w:rPr>
          <w:t>3.</w:t>
        </w:r>
        <w:r w:rsidRPr="00A91E9C">
          <w:rPr>
            <w:rStyle w:val="Hyperlink"/>
            <w:noProof/>
          </w:rPr>
          <w:t xml:space="preserve"> Actors &amp; Roles</w:t>
        </w:r>
        <w:r>
          <w:rPr>
            <w:noProof/>
            <w:webHidden/>
          </w:rPr>
          <w:tab/>
        </w:r>
        <w:r>
          <w:rPr>
            <w:noProof/>
            <w:webHidden/>
          </w:rPr>
          <w:fldChar w:fldCharType="begin"/>
        </w:r>
        <w:r>
          <w:rPr>
            <w:noProof/>
            <w:webHidden/>
          </w:rPr>
          <w:instrText xml:space="preserve"> PAGEREF _Toc521504616 \h </w:instrText>
        </w:r>
        <w:r>
          <w:rPr>
            <w:noProof/>
            <w:webHidden/>
          </w:rPr>
        </w:r>
        <w:r>
          <w:rPr>
            <w:noProof/>
            <w:webHidden/>
          </w:rPr>
          <w:fldChar w:fldCharType="separate"/>
        </w:r>
        <w:r>
          <w:rPr>
            <w:noProof/>
            <w:webHidden/>
          </w:rPr>
          <w:t>10</w:t>
        </w:r>
        <w:r>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17" w:history="1">
        <w:r w:rsidRPr="00A91E9C">
          <w:rPr>
            <w:rStyle w:val="Hyperlink"/>
            <w:rFonts w:cs="Times New Roman"/>
            <w:noProof/>
          </w:rPr>
          <w:t>4.</w:t>
        </w:r>
        <w:r w:rsidRPr="00A91E9C">
          <w:rPr>
            <w:rStyle w:val="Hyperlink"/>
            <w:noProof/>
          </w:rPr>
          <w:t xml:space="preserve"> Use Case</w:t>
        </w:r>
        <w:r>
          <w:rPr>
            <w:noProof/>
            <w:webHidden/>
          </w:rPr>
          <w:tab/>
        </w:r>
        <w:r>
          <w:rPr>
            <w:noProof/>
            <w:webHidden/>
          </w:rPr>
          <w:fldChar w:fldCharType="begin"/>
        </w:r>
        <w:r>
          <w:rPr>
            <w:noProof/>
            <w:webHidden/>
          </w:rPr>
          <w:instrText xml:space="preserve"> PAGEREF _Toc521504617 \h </w:instrText>
        </w:r>
        <w:r>
          <w:rPr>
            <w:noProof/>
            <w:webHidden/>
          </w:rPr>
        </w:r>
        <w:r>
          <w:rPr>
            <w:noProof/>
            <w:webHidden/>
          </w:rPr>
          <w:fldChar w:fldCharType="separate"/>
        </w:r>
        <w:r>
          <w:rPr>
            <w:noProof/>
            <w:webHidden/>
          </w:rPr>
          <w:t>11</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8" w:history="1">
        <w:r w:rsidRPr="00A91E9C">
          <w:rPr>
            <w:rStyle w:val="Hyperlink"/>
            <w:rFonts w:cs="Times New Roman"/>
            <w:noProof/>
          </w:rPr>
          <w:t>4.1.</w:t>
        </w:r>
        <w:r w:rsidRPr="00A91E9C">
          <w:rPr>
            <w:rStyle w:val="Hyperlink"/>
            <w:noProof/>
          </w:rPr>
          <w:t xml:space="preserve"> RUP Table Representation</w:t>
        </w:r>
        <w:r>
          <w:rPr>
            <w:noProof/>
            <w:webHidden/>
          </w:rPr>
          <w:tab/>
        </w:r>
        <w:r>
          <w:rPr>
            <w:noProof/>
            <w:webHidden/>
          </w:rPr>
          <w:fldChar w:fldCharType="begin"/>
        </w:r>
        <w:r>
          <w:rPr>
            <w:noProof/>
            <w:webHidden/>
          </w:rPr>
          <w:instrText xml:space="preserve"> PAGEREF _Toc521504618 \h </w:instrText>
        </w:r>
        <w:r>
          <w:rPr>
            <w:noProof/>
            <w:webHidden/>
          </w:rPr>
        </w:r>
        <w:r>
          <w:rPr>
            <w:noProof/>
            <w:webHidden/>
          </w:rPr>
          <w:fldChar w:fldCharType="separate"/>
        </w:r>
        <w:r>
          <w:rPr>
            <w:noProof/>
            <w:webHidden/>
          </w:rPr>
          <w:t>11</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19" w:history="1">
        <w:r w:rsidRPr="00A91E9C">
          <w:rPr>
            <w:rStyle w:val="Hyperlink"/>
            <w:rFonts w:cs="Times New Roman"/>
            <w:noProof/>
          </w:rPr>
          <w:t>4.2.</w:t>
        </w:r>
        <w:r w:rsidRPr="00A91E9C">
          <w:rPr>
            <w:rStyle w:val="Hyperlink"/>
            <w:noProof/>
          </w:rPr>
          <w:t xml:space="preserve"> Request – Reply SEDs</w:t>
        </w:r>
        <w:r>
          <w:rPr>
            <w:noProof/>
            <w:webHidden/>
          </w:rPr>
          <w:tab/>
        </w:r>
        <w:r>
          <w:rPr>
            <w:noProof/>
            <w:webHidden/>
          </w:rPr>
          <w:fldChar w:fldCharType="begin"/>
        </w:r>
        <w:r>
          <w:rPr>
            <w:noProof/>
            <w:webHidden/>
          </w:rPr>
          <w:instrText xml:space="preserve"> PAGEREF _Toc521504619 \h </w:instrText>
        </w:r>
        <w:r>
          <w:rPr>
            <w:noProof/>
            <w:webHidden/>
          </w:rPr>
        </w:r>
        <w:r>
          <w:rPr>
            <w:noProof/>
            <w:webHidden/>
          </w:rPr>
          <w:fldChar w:fldCharType="separate"/>
        </w:r>
        <w:r>
          <w:rPr>
            <w:noProof/>
            <w:webHidden/>
          </w:rPr>
          <w:t>16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20" w:history="1">
        <w:r w:rsidRPr="00A91E9C">
          <w:rPr>
            <w:rStyle w:val="Hyperlink"/>
            <w:rFonts w:cs="Times New Roman"/>
            <w:noProof/>
          </w:rPr>
          <w:t>4.3.</w:t>
        </w:r>
        <w:r w:rsidRPr="00A91E9C">
          <w:rPr>
            <w:rStyle w:val="Hyperlink"/>
            <w:noProof/>
          </w:rPr>
          <w:t xml:space="preserve"> Attachments Allowed</w:t>
        </w:r>
        <w:r>
          <w:rPr>
            <w:noProof/>
            <w:webHidden/>
          </w:rPr>
          <w:tab/>
        </w:r>
        <w:r>
          <w:rPr>
            <w:noProof/>
            <w:webHidden/>
          </w:rPr>
          <w:fldChar w:fldCharType="begin"/>
        </w:r>
        <w:r>
          <w:rPr>
            <w:noProof/>
            <w:webHidden/>
          </w:rPr>
          <w:instrText xml:space="preserve"> PAGEREF _Toc521504620 \h </w:instrText>
        </w:r>
        <w:r>
          <w:rPr>
            <w:noProof/>
            <w:webHidden/>
          </w:rPr>
        </w:r>
        <w:r>
          <w:rPr>
            <w:noProof/>
            <w:webHidden/>
          </w:rPr>
          <w:fldChar w:fldCharType="separate"/>
        </w:r>
        <w:r>
          <w:rPr>
            <w:noProof/>
            <w:webHidden/>
          </w:rPr>
          <w:t>16</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21" w:history="1">
        <w:r w:rsidRPr="00A91E9C">
          <w:rPr>
            <w:rStyle w:val="Hyperlink"/>
            <w:rFonts w:cs="Times New Roman"/>
            <w:noProof/>
          </w:rPr>
          <w:t>4.4.</w:t>
        </w:r>
        <w:r w:rsidRPr="00A91E9C">
          <w:rPr>
            <w:rStyle w:val="Hyperlink"/>
            <w:noProof/>
          </w:rPr>
          <w:t xml:space="preserve"> Artefacts used</w:t>
        </w:r>
        <w:r>
          <w:rPr>
            <w:noProof/>
            <w:webHidden/>
          </w:rPr>
          <w:tab/>
        </w:r>
        <w:r>
          <w:rPr>
            <w:noProof/>
            <w:webHidden/>
          </w:rPr>
          <w:fldChar w:fldCharType="begin"/>
        </w:r>
        <w:r>
          <w:rPr>
            <w:noProof/>
            <w:webHidden/>
          </w:rPr>
          <w:instrText xml:space="preserve"> PAGEREF _Toc521504621 \h </w:instrText>
        </w:r>
        <w:r>
          <w:rPr>
            <w:noProof/>
            <w:webHidden/>
          </w:rPr>
        </w:r>
        <w:r>
          <w:rPr>
            <w:noProof/>
            <w:webHidden/>
          </w:rPr>
          <w:fldChar w:fldCharType="separate"/>
        </w:r>
        <w:r>
          <w:rPr>
            <w:noProof/>
            <w:webHidden/>
          </w:rPr>
          <w:t>16</w:t>
        </w:r>
        <w:r>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94" w:history="1">
        <w:r w:rsidRPr="00A91E9C">
          <w:rPr>
            <w:rStyle w:val="Hyperlink"/>
            <w:rFonts w:cs="Times New Roman"/>
            <w:noProof/>
          </w:rPr>
          <w:t>5.</w:t>
        </w:r>
        <w:r w:rsidRPr="00A91E9C">
          <w:rPr>
            <w:rStyle w:val="Hyperlink"/>
            <w:noProof/>
          </w:rPr>
          <w:t xml:space="preserve"> Business Processes</w:t>
        </w:r>
        <w:r>
          <w:rPr>
            <w:noProof/>
            <w:webHidden/>
          </w:rPr>
          <w:tab/>
        </w:r>
        <w:r>
          <w:rPr>
            <w:noProof/>
            <w:webHidden/>
          </w:rPr>
          <w:fldChar w:fldCharType="begin"/>
        </w:r>
        <w:r>
          <w:rPr>
            <w:noProof/>
            <w:webHidden/>
          </w:rPr>
          <w:instrText xml:space="preserve"> PAGEREF _Toc521504694 \h </w:instrText>
        </w:r>
        <w:r>
          <w:rPr>
            <w:noProof/>
            <w:webHidden/>
          </w:rPr>
        </w:r>
        <w:r>
          <w:rPr>
            <w:noProof/>
            <w:webHidden/>
          </w:rPr>
          <w:fldChar w:fldCharType="separate"/>
        </w:r>
        <w:r>
          <w:rPr>
            <w:noProof/>
            <w:webHidden/>
          </w:rPr>
          <w:t>18</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95" w:history="1">
        <w:r w:rsidRPr="00A91E9C">
          <w:rPr>
            <w:rStyle w:val="Hyperlink"/>
            <w:rFonts w:cs="Times New Roman"/>
            <w:noProof/>
          </w:rPr>
          <w:t>5.1.</w:t>
        </w:r>
        <w:r w:rsidRPr="00A91E9C">
          <w:rPr>
            <w:rStyle w:val="Hyperlink"/>
            <w:noProof/>
          </w:rPr>
          <w:t xml:space="preserve"> Case Owner and Counterparty</w:t>
        </w:r>
        <w:r>
          <w:rPr>
            <w:noProof/>
            <w:webHidden/>
          </w:rPr>
          <w:tab/>
        </w:r>
        <w:r>
          <w:rPr>
            <w:noProof/>
            <w:webHidden/>
          </w:rPr>
          <w:fldChar w:fldCharType="begin"/>
        </w:r>
        <w:r>
          <w:rPr>
            <w:noProof/>
            <w:webHidden/>
          </w:rPr>
          <w:instrText xml:space="preserve"> PAGEREF _Toc521504695 \h </w:instrText>
        </w:r>
        <w:r>
          <w:rPr>
            <w:noProof/>
            <w:webHidden/>
          </w:rPr>
        </w:r>
        <w:r>
          <w:rPr>
            <w:noProof/>
            <w:webHidden/>
          </w:rPr>
          <w:fldChar w:fldCharType="separate"/>
        </w:r>
        <w:r>
          <w:rPr>
            <w:noProof/>
            <w:webHidden/>
          </w:rPr>
          <w:t>18</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96" w:history="1">
        <w:r w:rsidRPr="00A91E9C">
          <w:rPr>
            <w:rStyle w:val="Hyperlink"/>
            <w:rFonts w:cs="Times New Roman"/>
            <w:noProof/>
          </w:rPr>
          <w:t>5.2.</w:t>
        </w:r>
        <w:r w:rsidRPr="00A91E9C">
          <w:rPr>
            <w:rStyle w:val="Hyperlink"/>
            <w:noProof/>
          </w:rPr>
          <w:t xml:space="preserve"> Sub Processes</w:t>
        </w:r>
        <w:r>
          <w:rPr>
            <w:noProof/>
            <w:webHidden/>
          </w:rPr>
          <w:tab/>
        </w:r>
        <w:r>
          <w:rPr>
            <w:noProof/>
            <w:webHidden/>
          </w:rPr>
          <w:fldChar w:fldCharType="begin"/>
        </w:r>
        <w:r>
          <w:rPr>
            <w:noProof/>
            <w:webHidden/>
          </w:rPr>
          <w:instrText xml:space="preserve"> PAGEREF _Toc521504696 \h </w:instrText>
        </w:r>
        <w:r>
          <w:rPr>
            <w:noProof/>
            <w:webHidden/>
          </w:rPr>
        </w:r>
        <w:r>
          <w:rPr>
            <w:noProof/>
            <w:webHidden/>
          </w:rPr>
          <w:fldChar w:fldCharType="separate"/>
        </w:r>
        <w:r>
          <w:rPr>
            <w:noProof/>
            <w:webHidden/>
          </w:rPr>
          <w:t>19</w:t>
        </w:r>
        <w:r>
          <w:rPr>
            <w:noProof/>
            <w:webHidden/>
          </w:rPr>
          <w:fldChar w:fldCharType="end"/>
        </w:r>
      </w:hyperlink>
    </w:p>
    <w:p w:rsidR="00E83A16" w:rsidRDefault="00E83A16">
      <w:pPr>
        <w:pStyle w:val="TOC1"/>
        <w:tabs>
          <w:tab w:val="right" w:leader="dot" w:pos="8777"/>
        </w:tabs>
        <w:rPr>
          <w:rFonts w:asciiTheme="minorHAnsi" w:eastAsiaTheme="minorEastAsia" w:hAnsiTheme="minorHAnsi" w:cstheme="minorBidi"/>
          <w:noProof/>
          <w:szCs w:val="22"/>
        </w:rPr>
      </w:pPr>
      <w:hyperlink w:anchor="_Toc521504697" w:history="1">
        <w:r w:rsidRPr="00A91E9C">
          <w:rPr>
            <w:rStyle w:val="Hyperlink"/>
            <w:rFonts w:cs="Times New Roman"/>
            <w:noProof/>
          </w:rPr>
          <w:t>6.</w:t>
        </w:r>
        <w:r w:rsidRPr="00A91E9C">
          <w:rPr>
            <w:rStyle w:val="Hyperlink"/>
            <w:noProof/>
          </w:rPr>
          <w:t xml:space="preserve"> Appendices</w:t>
        </w:r>
        <w:r>
          <w:rPr>
            <w:noProof/>
            <w:webHidden/>
          </w:rPr>
          <w:tab/>
        </w:r>
        <w:r>
          <w:rPr>
            <w:noProof/>
            <w:webHidden/>
          </w:rPr>
          <w:fldChar w:fldCharType="begin"/>
        </w:r>
        <w:r>
          <w:rPr>
            <w:noProof/>
            <w:webHidden/>
          </w:rPr>
          <w:instrText xml:space="preserve"> PAGEREF _Toc521504697 \h </w:instrText>
        </w:r>
        <w:r>
          <w:rPr>
            <w:noProof/>
            <w:webHidden/>
          </w:rPr>
        </w:r>
        <w:r>
          <w:rPr>
            <w:noProof/>
            <w:webHidden/>
          </w:rPr>
          <w:fldChar w:fldCharType="separate"/>
        </w:r>
        <w:r>
          <w:rPr>
            <w:noProof/>
            <w:webHidden/>
          </w:rPr>
          <w:t>20</w:t>
        </w:r>
        <w:r>
          <w:rPr>
            <w:noProof/>
            <w:webHidden/>
          </w:rPr>
          <w:fldChar w:fldCharType="end"/>
        </w:r>
      </w:hyperlink>
    </w:p>
    <w:p w:rsidR="00E83A16" w:rsidRDefault="00E83A16">
      <w:pPr>
        <w:pStyle w:val="TOC2"/>
        <w:tabs>
          <w:tab w:val="right" w:leader="dot" w:pos="8777"/>
        </w:tabs>
        <w:rPr>
          <w:rFonts w:asciiTheme="minorHAnsi" w:eastAsiaTheme="minorEastAsia" w:hAnsiTheme="minorHAnsi" w:cstheme="minorBidi"/>
          <w:noProof/>
          <w:szCs w:val="22"/>
        </w:rPr>
      </w:pPr>
      <w:hyperlink w:anchor="_Toc521504698" w:history="1">
        <w:r w:rsidRPr="00A91E9C">
          <w:rPr>
            <w:rStyle w:val="Hyperlink"/>
            <w:rFonts w:cs="Times New Roman"/>
            <w:noProof/>
          </w:rPr>
          <w:t>6.1.</w:t>
        </w:r>
        <w:r w:rsidRPr="00A91E9C">
          <w:rPr>
            <w:rStyle w:val="Hyperlink"/>
            <w:noProof/>
          </w:rPr>
          <w:t xml:space="preserve"> Issues</w:t>
        </w:r>
        <w:r>
          <w:rPr>
            <w:noProof/>
            <w:webHidden/>
          </w:rPr>
          <w:tab/>
        </w:r>
        <w:r>
          <w:rPr>
            <w:noProof/>
            <w:webHidden/>
          </w:rPr>
          <w:fldChar w:fldCharType="begin"/>
        </w:r>
        <w:r>
          <w:rPr>
            <w:noProof/>
            <w:webHidden/>
          </w:rPr>
          <w:instrText xml:space="preserve"> PAGEREF _Toc521504698 \h </w:instrText>
        </w:r>
        <w:r>
          <w:rPr>
            <w:noProof/>
            <w:webHidden/>
          </w:rPr>
        </w:r>
        <w:r>
          <w:rPr>
            <w:noProof/>
            <w:webHidden/>
          </w:rPr>
          <w:fldChar w:fldCharType="separate"/>
        </w:r>
        <w:r>
          <w:rPr>
            <w:noProof/>
            <w:webHidden/>
          </w:rPr>
          <w:t>20</w:t>
        </w:r>
        <w:r>
          <w:rPr>
            <w:noProof/>
            <w:webHidden/>
          </w:rPr>
          <w:fldChar w:fldCharType="end"/>
        </w:r>
      </w:hyperlink>
    </w:p>
    <w:p w:rsidR="00D63BF5" w:rsidRPr="002203B1" w:rsidRDefault="00D63BF5">
      <w:r w:rsidRPr="002203B1">
        <w:fldChar w:fldCharType="end"/>
      </w:r>
    </w:p>
    <w:p w:rsidR="00D63BF5" w:rsidRPr="002203B1" w:rsidRDefault="00D63BF5">
      <w:pPr>
        <w:jc w:val="left"/>
        <w:rPr>
          <w:rFonts w:cs="Calibri"/>
          <w:b/>
          <w:bCs/>
          <w:color w:val="000000"/>
          <w:sz w:val="24"/>
          <w:szCs w:val="24"/>
          <w:lang w:eastAsia="en-US"/>
        </w:rPr>
      </w:pPr>
      <w:bookmarkStart w:id="2" w:name="_Headings_and_subheadings"/>
      <w:bookmarkEnd w:id="2"/>
      <w:r w:rsidRPr="002203B1">
        <w:rPr>
          <w:rFonts w:cs="Calibri"/>
          <w:b/>
          <w:bCs/>
          <w:color w:val="000000"/>
          <w:sz w:val="24"/>
          <w:szCs w:val="24"/>
          <w:lang w:eastAsia="en-US"/>
        </w:rPr>
        <w:br w:type="page"/>
      </w:r>
    </w:p>
    <w:p w:rsidR="00D63BF5" w:rsidRPr="002203B1" w:rsidRDefault="00D63BF5" w:rsidP="002E6ECB">
      <w:pPr>
        <w:spacing w:after="20" w:line="276" w:lineRule="auto"/>
        <w:jc w:val="left"/>
        <w:rPr>
          <w:rFonts w:cs="Calibri"/>
          <w:b/>
          <w:bCs/>
          <w:color w:val="000000"/>
          <w:sz w:val="24"/>
          <w:szCs w:val="24"/>
          <w:lang w:eastAsia="en-US"/>
        </w:rPr>
      </w:pPr>
      <w:r w:rsidRPr="002203B1">
        <w:rPr>
          <w:rFonts w:cs="Calibri"/>
          <w:b/>
          <w:bCs/>
          <w:color w:val="000000"/>
          <w:sz w:val="24"/>
          <w:szCs w:val="24"/>
          <w:lang w:eastAsia="en-US"/>
        </w:rPr>
        <w:lastRenderedPageBreak/>
        <w:t>Document Control Information</w:t>
      </w:r>
    </w:p>
    <w:tbl>
      <w:tblPr>
        <w:tblW w:w="5000" w:type="pct"/>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ook w:val="00A0" w:firstRow="1" w:lastRow="0" w:firstColumn="1" w:lastColumn="0" w:noHBand="0" w:noVBand="0"/>
      </w:tblPr>
      <w:tblGrid>
        <w:gridCol w:w="2804"/>
        <w:gridCol w:w="6199"/>
      </w:tblGrid>
      <w:tr w:rsidR="00D63BF5" w:rsidRPr="002203B1">
        <w:tc>
          <w:tcPr>
            <w:tcW w:w="1557" w:type="pct"/>
            <w:tcBorders>
              <w:top w:val="single" w:sz="4" w:space="0" w:color="808080"/>
              <w:left w:val="single" w:sz="4" w:space="0" w:color="808080"/>
              <w:bottom w:val="single" w:sz="4" w:space="0" w:color="808080"/>
              <w:right w:val="single" w:sz="4" w:space="0" w:color="808080"/>
            </w:tcBorders>
            <w:shd w:val="clear" w:color="auto" w:fill="D9D9D9"/>
          </w:tcPr>
          <w:p w:rsidR="00D63BF5" w:rsidRPr="002203B1" w:rsidRDefault="00D63BF5" w:rsidP="002305CA">
            <w:pPr>
              <w:spacing w:line="276" w:lineRule="auto"/>
              <w:jc w:val="left"/>
              <w:rPr>
                <w:rFonts w:eastAsia="PMingLiU"/>
                <w:b/>
                <w:bCs/>
                <w:szCs w:val="22"/>
              </w:rPr>
            </w:pPr>
            <w:r w:rsidRPr="002203B1">
              <w:rPr>
                <w:b/>
                <w:bCs/>
                <w:szCs w:val="22"/>
              </w:rPr>
              <w:t>Settings</w:t>
            </w:r>
          </w:p>
        </w:tc>
        <w:tc>
          <w:tcPr>
            <w:tcW w:w="3443" w:type="pct"/>
            <w:tcBorders>
              <w:top w:val="single" w:sz="4" w:space="0" w:color="808080"/>
              <w:left w:val="single" w:sz="4" w:space="0" w:color="808080"/>
              <w:bottom w:val="single" w:sz="4" w:space="0" w:color="808080"/>
              <w:right w:val="single" w:sz="4" w:space="0" w:color="808080"/>
            </w:tcBorders>
            <w:shd w:val="clear" w:color="auto" w:fill="D9D9D9"/>
          </w:tcPr>
          <w:p w:rsidR="00D63BF5" w:rsidRPr="002203B1" w:rsidRDefault="00D63BF5" w:rsidP="002305CA">
            <w:pPr>
              <w:spacing w:line="276" w:lineRule="auto"/>
              <w:jc w:val="left"/>
              <w:rPr>
                <w:rFonts w:eastAsia="PMingLiU"/>
                <w:b/>
                <w:bCs/>
                <w:szCs w:val="22"/>
              </w:rPr>
            </w:pPr>
            <w:r w:rsidRPr="002203B1">
              <w:rPr>
                <w:b/>
                <w:bCs/>
                <w:szCs w:val="22"/>
              </w:rPr>
              <w:t>Value</w:t>
            </w:r>
          </w:p>
        </w:tc>
      </w:tr>
      <w:tr w:rsidR="00D63BF5" w:rsidRPr="002203B1">
        <w:tc>
          <w:tcPr>
            <w:tcW w:w="1557"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szCs w:val="22"/>
              </w:rPr>
            </w:pPr>
            <w:r w:rsidRPr="002203B1">
              <w:rPr>
                <w:b/>
                <w:bCs/>
                <w:szCs w:val="22"/>
              </w:rPr>
              <w:t>Document Title:</w:t>
            </w:r>
          </w:p>
        </w:tc>
        <w:tc>
          <w:tcPr>
            <w:tcW w:w="3443" w:type="pct"/>
            <w:tcBorders>
              <w:top w:val="single" w:sz="4" w:space="0" w:color="808080"/>
              <w:left w:val="single" w:sz="4" w:space="0" w:color="808080"/>
              <w:bottom w:val="single" w:sz="4" w:space="0" w:color="808080"/>
              <w:right w:val="single" w:sz="4" w:space="0" w:color="808080"/>
            </w:tcBorders>
          </w:tcPr>
          <w:p w:rsidR="00007835" w:rsidRPr="002203B1" w:rsidRDefault="00B2364E" w:rsidP="00AB78D6">
            <w:pPr>
              <w:spacing w:line="276" w:lineRule="auto"/>
              <w:jc w:val="left"/>
              <w:rPr>
                <w:b/>
                <w:color w:val="943634"/>
                <w:szCs w:val="22"/>
              </w:rPr>
            </w:pPr>
            <w:r w:rsidRPr="002203B1">
              <w:rPr>
                <w:b/>
                <w:color w:val="943634"/>
                <w:szCs w:val="22"/>
              </w:rPr>
              <w:fldChar w:fldCharType="begin"/>
            </w:r>
            <w:r w:rsidRPr="002203B1">
              <w:rPr>
                <w:b/>
                <w:color w:val="943634"/>
                <w:szCs w:val="22"/>
              </w:rPr>
              <w:instrText xml:space="preserve"> TITLE   \* MERGEFORMAT </w:instrText>
            </w:r>
            <w:r w:rsidRPr="002203B1">
              <w:rPr>
                <w:b/>
                <w:color w:val="943634"/>
                <w:szCs w:val="22"/>
              </w:rPr>
              <w:fldChar w:fldCharType="separate"/>
            </w:r>
            <w:r w:rsidR="00007835" w:rsidRPr="002203B1">
              <w:rPr>
                <w:b/>
                <w:color w:val="943634"/>
                <w:szCs w:val="22"/>
              </w:rPr>
              <w:t>Business Use Case</w:t>
            </w:r>
          </w:p>
          <w:p w:rsidR="00D63BF5" w:rsidRPr="002203B1" w:rsidRDefault="00007835" w:rsidP="00AB78D6">
            <w:pPr>
              <w:spacing w:line="276" w:lineRule="auto"/>
              <w:jc w:val="left"/>
              <w:rPr>
                <w:b/>
                <w:bCs/>
                <w:color w:val="943634"/>
                <w:szCs w:val="22"/>
              </w:rPr>
            </w:pPr>
            <w:r w:rsidRPr="002203B1">
              <w:rPr>
                <w:b/>
                <w:color w:val="943634"/>
                <w:szCs w:val="22"/>
              </w:rPr>
              <w:t>S_BUC_18 - Request for entitlement document for Former Frontier Workers</w:t>
            </w:r>
            <w:r w:rsidR="00B2364E" w:rsidRPr="002203B1">
              <w:rPr>
                <w:b/>
                <w:color w:val="943634"/>
                <w:szCs w:val="22"/>
              </w:rPr>
              <w:fldChar w:fldCharType="end"/>
            </w:r>
            <w:r w:rsidR="00D63BF5" w:rsidRPr="002203B1">
              <w:rPr>
                <w:b/>
                <w:bCs/>
                <w:color w:val="943634"/>
                <w:szCs w:val="22"/>
              </w:rPr>
              <w:fldChar w:fldCharType="begin"/>
            </w:r>
            <w:r w:rsidR="00D63BF5" w:rsidRPr="002203B1">
              <w:rPr>
                <w:b/>
                <w:bCs/>
                <w:color w:val="943634"/>
                <w:szCs w:val="22"/>
              </w:rPr>
              <w:instrText xml:space="preserve"> TITLE   \* MERGEFORMAT </w:instrText>
            </w:r>
            <w:r w:rsidR="00D63BF5" w:rsidRPr="002203B1">
              <w:rPr>
                <w:b/>
                <w:bCs/>
                <w:color w:val="943634"/>
                <w:szCs w:val="22"/>
              </w:rPr>
              <w:fldChar w:fldCharType="end"/>
            </w:r>
          </w:p>
        </w:tc>
      </w:tr>
      <w:tr w:rsidR="00D63BF5" w:rsidRPr="002203B1">
        <w:tc>
          <w:tcPr>
            <w:tcW w:w="1557"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szCs w:val="22"/>
              </w:rPr>
            </w:pPr>
            <w:r w:rsidRPr="002203B1">
              <w:rPr>
                <w:b/>
                <w:bCs/>
                <w:szCs w:val="22"/>
              </w:rPr>
              <w:t>Project Title:</w:t>
            </w:r>
          </w:p>
        </w:tc>
        <w:tc>
          <w:tcPr>
            <w:tcW w:w="3443"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color w:val="984806"/>
                <w:szCs w:val="22"/>
              </w:rPr>
            </w:pPr>
            <w:r w:rsidRPr="002203B1">
              <w:rPr>
                <w:b/>
                <w:bCs/>
                <w:color w:val="984806"/>
                <w:szCs w:val="22"/>
              </w:rPr>
              <w:t>EESSI (Electronic Exchange of Social Security Information) Project</w:t>
            </w:r>
          </w:p>
        </w:tc>
      </w:tr>
      <w:tr w:rsidR="002D0A4A" w:rsidRPr="002203B1">
        <w:tc>
          <w:tcPr>
            <w:tcW w:w="1557" w:type="pct"/>
            <w:tcBorders>
              <w:top w:val="single" w:sz="4" w:space="0" w:color="808080"/>
              <w:left w:val="single" w:sz="4" w:space="0" w:color="808080"/>
              <w:bottom w:val="single" w:sz="4" w:space="0" w:color="808080"/>
              <w:right w:val="single" w:sz="4" w:space="0" w:color="808080"/>
            </w:tcBorders>
          </w:tcPr>
          <w:p w:rsidR="002D0A4A" w:rsidRDefault="002D0A4A">
            <w:pPr>
              <w:spacing w:line="276" w:lineRule="auto"/>
              <w:jc w:val="left"/>
              <w:rPr>
                <w:b/>
                <w:bCs/>
                <w:color w:val="333333"/>
                <w:szCs w:val="22"/>
                <w:lang w:val="en-US"/>
              </w:rPr>
            </w:pPr>
            <w:r>
              <w:rPr>
                <w:b/>
                <w:bCs/>
                <w:szCs w:val="22"/>
                <w:lang w:val="en-US"/>
              </w:rPr>
              <w:t>Document Author:</w:t>
            </w:r>
          </w:p>
        </w:tc>
        <w:tc>
          <w:tcPr>
            <w:tcW w:w="3443" w:type="pct"/>
            <w:tcBorders>
              <w:top w:val="single" w:sz="4" w:space="0" w:color="808080"/>
              <w:left w:val="single" w:sz="4" w:space="0" w:color="808080"/>
              <w:bottom w:val="single" w:sz="4" w:space="0" w:color="808080"/>
              <w:right w:val="single" w:sz="4" w:space="0" w:color="808080"/>
            </w:tcBorders>
          </w:tcPr>
          <w:p w:rsidR="002D0A4A" w:rsidRDefault="002D0A4A">
            <w:pPr>
              <w:spacing w:line="276" w:lineRule="auto"/>
              <w:jc w:val="left"/>
              <w:rPr>
                <w:b/>
                <w:color w:val="943634"/>
                <w:szCs w:val="22"/>
              </w:rPr>
            </w:pPr>
            <w:r>
              <w:rPr>
                <w:b/>
                <w:color w:val="943634"/>
                <w:szCs w:val="22"/>
              </w:rPr>
              <w:t>European Commission, DG EMPL F5</w:t>
            </w:r>
          </w:p>
        </w:tc>
      </w:tr>
      <w:tr w:rsidR="002D0A4A" w:rsidRPr="002203B1">
        <w:tc>
          <w:tcPr>
            <w:tcW w:w="1557" w:type="pct"/>
            <w:tcBorders>
              <w:top w:val="single" w:sz="4" w:space="0" w:color="808080"/>
              <w:left w:val="single" w:sz="4" w:space="0" w:color="808080"/>
              <w:bottom w:val="single" w:sz="4" w:space="0" w:color="808080"/>
              <w:right w:val="single" w:sz="4" w:space="0" w:color="808080"/>
            </w:tcBorders>
          </w:tcPr>
          <w:p w:rsidR="002D0A4A" w:rsidRDefault="002D0A4A">
            <w:pPr>
              <w:spacing w:line="276" w:lineRule="auto"/>
              <w:jc w:val="left"/>
              <w:rPr>
                <w:b/>
                <w:bCs/>
                <w:color w:val="333333"/>
                <w:szCs w:val="22"/>
                <w:lang w:val="en-US"/>
              </w:rPr>
            </w:pPr>
            <w:r>
              <w:rPr>
                <w:b/>
                <w:bCs/>
                <w:szCs w:val="22"/>
                <w:lang w:val="en-US"/>
              </w:rPr>
              <w:t>System Owner:</w:t>
            </w:r>
          </w:p>
        </w:tc>
        <w:tc>
          <w:tcPr>
            <w:tcW w:w="3443" w:type="pct"/>
            <w:tcBorders>
              <w:top w:val="single" w:sz="4" w:space="0" w:color="808080"/>
              <w:left w:val="single" w:sz="4" w:space="0" w:color="808080"/>
              <w:bottom w:val="single" w:sz="4" w:space="0" w:color="808080"/>
              <w:right w:val="single" w:sz="4" w:space="0" w:color="808080"/>
            </w:tcBorders>
          </w:tcPr>
          <w:p w:rsidR="002D0A4A" w:rsidRDefault="002D0A4A">
            <w:pPr>
              <w:spacing w:line="276" w:lineRule="auto"/>
              <w:jc w:val="left"/>
              <w:rPr>
                <w:b/>
                <w:color w:val="943634"/>
                <w:szCs w:val="22"/>
              </w:rPr>
            </w:pPr>
            <w:r>
              <w:rPr>
                <w:b/>
                <w:color w:val="943634"/>
                <w:szCs w:val="22"/>
              </w:rPr>
              <w:t>European Commission, DG EMPL D2</w:t>
            </w:r>
          </w:p>
        </w:tc>
      </w:tr>
      <w:tr w:rsidR="00D63BF5" w:rsidRPr="002203B1">
        <w:tc>
          <w:tcPr>
            <w:tcW w:w="1557"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szCs w:val="22"/>
              </w:rPr>
            </w:pPr>
            <w:r w:rsidRPr="002203B1">
              <w:rPr>
                <w:b/>
                <w:bCs/>
                <w:szCs w:val="22"/>
              </w:rPr>
              <w:t xml:space="preserve">Doc. Version: </w:t>
            </w:r>
          </w:p>
        </w:tc>
        <w:tc>
          <w:tcPr>
            <w:tcW w:w="3443" w:type="pct"/>
            <w:tcBorders>
              <w:top w:val="single" w:sz="4" w:space="0" w:color="808080"/>
              <w:left w:val="single" w:sz="4" w:space="0" w:color="808080"/>
              <w:bottom w:val="single" w:sz="4" w:space="0" w:color="808080"/>
              <w:right w:val="single" w:sz="4" w:space="0" w:color="808080"/>
            </w:tcBorders>
          </w:tcPr>
          <w:p w:rsidR="00D63BF5" w:rsidRPr="002203B1" w:rsidRDefault="00D63BF5" w:rsidP="00F1321E">
            <w:pPr>
              <w:spacing w:line="276" w:lineRule="auto"/>
              <w:jc w:val="left"/>
              <w:rPr>
                <w:b/>
                <w:bCs/>
                <w:color w:val="984806"/>
                <w:szCs w:val="22"/>
              </w:rPr>
            </w:pPr>
            <w:r w:rsidRPr="002203B1">
              <w:rPr>
                <w:b/>
                <w:bCs/>
                <w:color w:val="984806"/>
                <w:szCs w:val="22"/>
              </w:rPr>
              <w:t>V</w:t>
            </w:r>
            <w:r w:rsidR="001548C8">
              <w:rPr>
                <w:b/>
                <w:bCs/>
                <w:color w:val="984806"/>
                <w:szCs w:val="22"/>
              </w:rPr>
              <w:t>4</w:t>
            </w:r>
            <w:r w:rsidR="00F1321E">
              <w:rPr>
                <w:b/>
                <w:bCs/>
                <w:color w:val="984806"/>
                <w:szCs w:val="22"/>
              </w:rPr>
              <w:t>.</w:t>
            </w:r>
            <w:r w:rsidR="001548C8">
              <w:rPr>
                <w:b/>
                <w:bCs/>
                <w:color w:val="984806"/>
                <w:szCs w:val="22"/>
              </w:rPr>
              <w:t>1</w:t>
            </w:r>
            <w:r w:rsidR="00F1321E">
              <w:rPr>
                <w:b/>
                <w:bCs/>
                <w:color w:val="984806"/>
                <w:szCs w:val="22"/>
              </w:rPr>
              <w:t>.</w:t>
            </w:r>
            <w:r w:rsidR="001548C8">
              <w:rPr>
                <w:b/>
                <w:bCs/>
                <w:color w:val="984806"/>
                <w:szCs w:val="22"/>
              </w:rPr>
              <w:t>0</w:t>
            </w:r>
          </w:p>
        </w:tc>
      </w:tr>
      <w:tr w:rsidR="00D63BF5" w:rsidRPr="002203B1">
        <w:tc>
          <w:tcPr>
            <w:tcW w:w="1557"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szCs w:val="22"/>
              </w:rPr>
            </w:pPr>
            <w:r w:rsidRPr="002203B1">
              <w:rPr>
                <w:b/>
                <w:bCs/>
                <w:szCs w:val="22"/>
              </w:rPr>
              <w:t xml:space="preserve">Sensitivity: </w:t>
            </w:r>
          </w:p>
        </w:tc>
        <w:tc>
          <w:tcPr>
            <w:tcW w:w="3443"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color w:val="984806"/>
                <w:szCs w:val="22"/>
              </w:rPr>
            </w:pPr>
            <w:r w:rsidRPr="002203B1">
              <w:rPr>
                <w:b/>
                <w:bCs/>
                <w:color w:val="984806"/>
                <w:szCs w:val="22"/>
              </w:rPr>
              <w:t>Public</w:t>
            </w:r>
          </w:p>
        </w:tc>
      </w:tr>
      <w:tr w:rsidR="00D63BF5" w:rsidRPr="002203B1">
        <w:tc>
          <w:tcPr>
            <w:tcW w:w="1557" w:type="pct"/>
            <w:tcBorders>
              <w:top w:val="single" w:sz="4" w:space="0" w:color="808080"/>
              <w:left w:val="single" w:sz="4" w:space="0" w:color="808080"/>
              <w:bottom w:val="single" w:sz="4" w:space="0" w:color="808080"/>
              <w:right w:val="single" w:sz="4" w:space="0" w:color="808080"/>
            </w:tcBorders>
          </w:tcPr>
          <w:p w:rsidR="00D63BF5" w:rsidRPr="002203B1" w:rsidRDefault="00D63BF5" w:rsidP="002305CA">
            <w:pPr>
              <w:spacing w:line="276" w:lineRule="auto"/>
              <w:jc w:val="left"/>
              <w:rPr>
                <w:b/>
                <w:bCs/>
                <w:szCs w:val="22"/>
              </w:rPr>
            </w:pPr>
            <w:r w:rsidRPr="002203B1">
              <w:rPr>
                <w:b/>
                <w:bCs/>
                <w:szCs w:val="22"/>
              </w:rPr>
              <w:t xml:space="preserve">Date: </w:t>
            </w:r>
          </w:p>
        </w:tc>
        <w:tc>
          <w:tcPr>
            <w:tcW w:w="3443" w:type="pct"/>
            <w:tcBorders>
              <w:top w:val="single" w:sz="4" w:space="0" w:color="808080"/>
              <w:left w:val="single" w:sz="4" w:space="0" w:color="808080"/>
              <w:bottom w:val="single" w:sz="4" w:space="0" w:color="808080"/>
              <w:right w:val="single" w:sz="4" w:space="0" w:color="808080"/>
            </w:tcBorders>
          </w:tcPr>
          <w:p w:rsidR="00D63BF5" w:rsidRPr="002203B1" w:rsidRDefault="003E52AE" w:rsidP="001548C8">
            <w:pPr>
              <w:spacing w:line="276" w:lineRule="auto"/>
              <w:jc w:val="left"/>
              <w:rPr>
                <w:b/>
                <w:bCs/>
                <w:color w:val="984806"/>
                <w:szCs w:val="22"/>
              </w:rPr>
            </w:pPr>
            <w:r>
              <w:rPr>
                <w:b/>
                <w:bCs/>
                <w:color w:val="984806"/>
                <w:szCs w:val="22"/>
              </w:rPr>
              <w:t>09/0</w:t>
            </w:r>
            <w:r w:rsidR="001548C8">
              <w:rPr>
                <w:b/>
                <w:bCs/>
                <w:color w:val="984806"/>
                <w:szCs w:val="22"/>
              </w:rPr>
              <w:t>8</w:t>
            </w:r>
            <w:r>
              <w:rPr>
                <w:b/>
                <w:bCs/>
                <w:color w:val="984806"/>
                <w:szCs w:val="22"/>
              </w:rPr>
              <w:t>/2018</w:t>
            </w:r>
          </w:p>
        </w:tc>
      </w:tr>
    </w:tbl>
    <w:p w:rsidR="00D63BF5" w:rsidRPr="002203B1" w:rsidRDefault="00D63BF5" w:rsidP="002E6ECB">
      <w:pPr>
        <w:spacing w:after="20" w:line="276" w:lineRule="auto"/>
        <w:jc w:val="left"/>
        <w:rPr>
          <w:rFonts w:cs="Calibri"/>
          <w:b/>
          <w:bCs/>
          <w:color w:val="000000"/>
          <w:sz w:val="24"/>
          <w:szCs w:val="24"/>
          <w:lang w:eastAsia="en-US"/>
        </w:rPr>
      </w:pPr>
    </w:p>
    <w:p w:rsidR="00D63BF5" w:rsidRPr="002203B1" w:rsidRDefault="00D63BF5" w:rsidP="002E6ECB">
      <w:pPr>
        <w:spacing w:after="20" w:line="276" w:lineRule="auto"/>
        <w:jc w:val="left"/>
        <w:rPr>
          <w:rFonts w:cs="Calibri"/>
          <w:b/>
          <w:bCs/>
          <w:color w:val="000000"/>
          <w:sz w:val="24"/>
          <w:szCs w:val="24"/>
          <w:lang w:eastAsia="en-US"/>
        </w:rPr>
      </w:pPr>
    </w:p>
    <w:p w:rsidR="00D63BF5" w:rsidRPr="002203B1" w:rsidRDefault="00D63BF5" w:rsidP="002E6ECB">
      <w:pPr>
        <w:spacing w:line="276" w:lineRule="auto"/>
        <w:jc w:val="left"/>
        <w:rPr>
          <w:rFonts w:cs="Calibri"/>
          <w:b/>
          <w:bCs/>
          <w:sz w:val="24"/>
          <w:szCs w:val="24"/>
          <w:lang w:eastAsia="en-US"/>
        </w:rPr>
      </w:pPr>
    </w:p>
    <w:p w:rsidR="00D63BF5" w:rsidRPr="002203B1" w:rsidRDefault="00D63BF5" w:rsidP="002E6ECB">
      <w:pPr>
        <w:spacing w:line="276" w:lineRule="auto"/>
        <w:jc w:val="left"/>
        <w:rPr>
          <w:rFonts w:cs="Calibri"/>
          <w:color w:val="000000"/>
          <w:sz w:val="24"/>
          <w:szCs w:val="24"/>
          <w:lang w:eastAsia="en-US"/>
        </w:rPr>
      </w:pPr>
    </w:p>
    <w:p w:rsidR="00D63BF5" w:rsidRPr="002203B1" w:rsidRDefault="00D63BF5">
      <w:pPr>
        <w:jc w:val="left"/>
        <w:rPr>
          <w:rFonts w:cs="Calibri"/>
          <w:b/>
          <w:bCs/>
          <w:color w:val="000000"/>
          <w:sz w:val="24"/>
          <w:szCs w:val="24"/>
          <w:lang w:eastAsia="en-US"/>
        </w:rPr>
      </w:pPr>
      <w:r w:rsidRPr="002203B1">
        <w:rPr>
          <w:rFonts w:cs="Calibri"/>
          <w:b/>
          <w:bCs/>
          <w:color w:val="000000"/>
          <w:sz w:val="24"/>
          <w:szCs w:val="24"/>
          <w:lang w:eastAsia="en-US"/>
        </w:rPr>
        <w:br w:type="page"/>
      </w:r>
    </w:p>
    <w:p w:rsidR="00D63BF5" w:rsidRPr="002203B1" w:rsidRDefault="00D63BF5" w:rsidP="002E6ECB">
      <w:pPr>
        <w:spacing w:line="276" w:lineRule="auto"/>
        <w:rPr>
          <w:rFonts w:cs="Calibri"/>
          <w:b/>
          <w:bCs/>
          <w:color w:val="000000"/>
          <w:sz w:val="24"/>
          <w:szCs w:val="24"/>
          <w:lang w:eastAsia="en-US"/>
        </w:rPr>
      </w:pPr>
      <w:r w:rsidRPr="002203B1">
        <w:rPr>
          <w:rFonts w:cs="Calibri"/>
          <w:b/>
          <w:bCs/>
          <w:color w:val="000000"/>
          <w:sz w:val="24"/>
          <w:szCs w:val="24"/>
          <w:lang w:eastAsia="en-US"/>
        </w:rPr>
        <w:lastRenderedPageBreak/>
        <w:t xml:space="preserve">Document history: </w:t>
      </w:r>
    </w:p>
    <w:p w:rsidR="00D63BF5" w:rsidRPr="002203B1" w:rsidRDefault="00D63BF5" w:rsidP="002E6ECB">
      <w:pPr>
        <w:spacing w:line="276" w:lineRule="auto"/>
        <w:rPr>
          <w:rFonts w:cs="Calibri"/>
          <w:lang w:eastAsia="en-US"/>
        </w:rPr>
      </w:pPr>
      <w:r w:rsidRPr="002203B1">
        <w:rPr>
          <w:rFonts w:cs="Calibri"/>
          <w:lang w:eastAsia="en-US"/>
        </w:rPr>
        <w:t>The Document Author is authori</w:t>
      </w:r>
      <w:r w:rsidR="009D7ECF" w:rsidRPr="002203B1">
        <w:rPr>
          <w:rFonts w:cs="Calibri"/>
          <w:lang w:eastAsia="en-US"/>
        </w:rPr>
        <w:t>s</w:t>
      </w:r>
      <w:r w:rsidRPr="002203B1">
        <w:rPr>
          <w:rFonts w:cs="Calibri"/>
          <w:lang w:eastAsia="en-US"/>
        </w:rPr>
        <w:t>ed to make the following types of changes to the document without requiring that the document be re-approved:</w:t>
      </w:r>
    </w:p>
    <w:p w:rsidR="00D63BF5" w:rsidRPr="002203B1" w:rsidRDefault="00D63BF5" w:rsidP="000E571B">
      <w:pPr>
        <w:widowControl w:val="0"/>
        <w:numPr>
          <w:ilvl w:val="0"/>
          <w:numId w:val="11"/>
        </w:numPr>
        <w:spacing w:after="120" w:line="240" w:lineRule="atLeast"/>
        <w:ind w:left="709"/>
        <w:jc w:val="left"/>
        <w:rPr>
          <w:rFonts w:cs="Calibri"/>
          <w:lang w:eastAsia="en-US"/>
        </w:rPr>
      </w:pPr>
      <w:r w:rsidRPr="002203B1">
        <w:rPr>
          <w:rFonts w:cs="Calibri"/>
          <w:lang w:eastAsia="en-US"/>
        </w:rPr>
        <w:t>Editorial, formatting, and spelling</w:t>
      </w:r>
    </w:p>
    <w:p w:rsidR="00D63BF5" w:rsidRPr="002203B1" w:rsidRDefault="00D63BF5" w:rsidP="000E571B">
      <w:pPr>
        <w:widowControl w:val="0"/>
        <w:numPr>
          <w:ilvl w:val="0"/>
          <w:numId w:val="11"/>
        </w:numPr>
        <w:spacing w:after="120" w:line="240" w:lineRule="atLeast"/>
        <w:ind w:left="709"/>
        <w:jc w:val="left"/>
        <w:rPr>
          <w:rFonts w:cs="Calibri"/>
          <w:lang w:eastAsia="en-US"/>
        </w:rPr>
      </w:pPr>
      <w:r w:rsidRPr="002203B1">
        <w:rPr>
          <w:rFonts w:cs="Calibri"/>
          <w:lang w:eastAsia="en-US"/>
        </w:rPr>
        <w:t>Clarification</w:t>
      </w:r>
    </w:p>
    <w:p w:rsidR="00D63BF5" w:rsidRPr="002203B1" w:rsidRDefault="00D63BF5" w:rsidP="002E6ECB">
      <w:pPr>
        <w:spacing w:line="276" w:lineRule="auto"/>
        <w:rPr>
          <w:rFonts w:cs="Calibri"/>
          <w:lang w:eastAsia="en-US"/>
        </w:rPr>
      </w:pPr>
    </w:p>
    <w:p w:rsidR="00D63BF5" w:rsidRPr="002203B1" w:rsidRDefault="00D63BF5" w:rsidP="002E6ECB">
      <w:pPr>
        <w:spacing w:line="276" w:lineRule="auto"/>
        <w:jc w:val="left"/>
        <w:rPr>
          <w:rFonts w:cs="Calibri"/>
          <w:lang w:eastAsia="en-US"/>
        </w:rPr>
      </w:pPr>
      <w:r w:rsidRPr="002203B1">
        <w:rPr>
          <w:rFonts w:cs="Calibri"/>
          <w:lang w:eastAsia="en-US"/>
        </w:rPr>
        <w:t>To request a change to this document, contact the Document Author or Owner.</w:t>
      </w:r>
    </w:p>
    <w:p w:rsidR="00D63BF5" w:rsidRPr="002203B1" w:rsidRDefault="00D63BF5" w:rsidP="002E6ECB">
      <w:pPr>
        <w:spacing w:line="276" w:lineRule="auto"/>
        <w:jc w:val="left"/>
        <w:rPr>
          <w:rFonts w:cs="Calibri"/>
          <w:lang w:eastAsia="en-US"/>
        </w:rPr>
      </w:pPr>
    </w:p>
    <w:tbl>
      <w:tblPr>
        <w:tblW w:w="4756" w:type="pct"/>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CellMar>
          <w:left w:w="40" w:type="dxa"/>
          <w:right w:w="40" w:type="dxa"/>
        </w:tblCellMar>
        <w:tblLook w:val="00A0" w:firstRow="1" w:lastRow="0" w:firstColumn="1" w:lastColumn="0" w:noHBand="0" w:noVBand="0"/>
      </w:tblPr>
      <w:tblGrid>
        <w:gridCol w:w="1035"/>
        <w:gridCol w:w="1279"/>
        <w:gridCol w:w="1717"/>
        <w:gridCol w:w="4403"/>
      </w:tblGrid>
      <w:tr w:rsidR="00361702" w:rsidRPr="002203B1" w:rsidTr="007A1803">
        <w:trPr>
          <w:tblHeader/>
        </w:trPr>
        <w:tc>
          <w:tcPr>
            <w:tcW w:w="614" w:type="pct"/>
            <w:tcBorders>
              <w:top w:val="single" w:sz="4" w:space="0" w:color="808080"/>
              <w:left w:val="single" w:sz="4" w:space="0" w:color="808080"/>
              <w:bottom w:val="single" w:sz="4" w:space="0" w:color="808080"/>
              <w:right w:val="single" w:sz="4" w:space="0" w:color="808080"/>
            </w:tcBorders>
            <w:shd w:val="clear" w:color="auto" w:fill="D9D9D9"/>
          </w:tcPr>
          <w:p w:rsidR="00361702" w:rsidRPr="002203B1" w:rsidRDefault="00361702" w:rsidP="002305CA">
            <w:pPr>
              <w:spacing w:line="276" w:lineRule="auto"/>
              <w:jc w:val="left"/>
              <w:rPr>
                <w:rFonts w:eastAsia="PMingLiU"/>
                <w:b/>
                <w:bCs/>
                <w:color w:val="000000"/>
                <w:sz w:val="20"/>
              </w:rPr>
            </w:pPr>
            <w:r w:rsidRPr="002203B1">
              <w:rPr>
                <w:rFonts w:cs="Calibri"/>
                <w:b/>
                <w:bCs/>
                <w:color w:val="000000"/>
                <w:sz w:val="20"/>
              </w:rPr>
              <w:t>Revision</w:t>
            </w:r>
          </w:p>
        </w:tc>
        <w:tc>
          <w:tcPr>
            <w:tcW w:w="758" w:type="pct"/>
            <w:tcBorders>
              <w:top w:val="single" w:sz="4" w:space="0" w:color="808080"/>
              <w:left w:val="single" w:sz="4" w:space="0" w:color="808080"/>
              <w:bottom w:val="single" w:sz="4" w:space="0" w:color="808080"/>
              <w:right w:val="single" w:sz="4" w:space="0" w:color="808080"/>
            </w:tcBorders>
            <w:shd w:val="clear" w:color="auto" w:fill="D9D9D9"/>
          </w:tcPr>
          <w:p w:rsidR="00361702" w:rsidRPr="002203B1" w:rsidRDefault="00361702" w:rsidP="002305CA">
            <w:pPr>
              <w:spacing w:line="276" w:lineRule="auto"/>
              <w:jc w:val="left"/>
              <w:rPr>
                <w:rFonts w:eastAsia="PMingLiU"/>
                <w:b/>
                <w:bCs/>
                <w:color w:val="000000"/>
                <w:sz w:val="20"/>
              </w:rPr>
            </w:pPr>
            <w:r w:rsidRPr="002203B1">
              <w:rPr>
                <w:rFonts w:cs="Calibri"/>
                <w:b/>
                <w:bCs/>
                <w:color w:val="000000"/>
                <w:sz w:val="20"/>
              </w:rPr>
              <w:t>Date</w:t>
            </w:r>
          </w:p>
        </w:tc>
        <w:tc>
          <w:tcPr>
            <w:tcW w:w="1018" w:type="pct"/>
            <w:tcBorders>
              <w:top w:val="single" w:sz="4" w:space="0" w:color="808080"/>
              <w:left w:val="single" w:sz="4" w:space="0" w:color="808080"/>
              <w:bottom w:val="single" w:sz="4" w:space="0" w:color="808080"/>
              <w:right w:val="single" w:sz="4" w:space="0" w:color="808080"/>
            </w:tcBorders>
            <w:shd w:val="clear" w:color="auto" w:fill="D9D9D9"/>
          </w:tcPr>
          <w:p w:rsidR="00361702" w:rsidRPr="002203B1" w:rsidRDefault="00361702" w:rsidP="002305CA">
            <w:pPr>
              <w:spacing w:line="276" w:lineRule="auto"/>
              <w:jc w:val="left"/>
              <w:rPr>
                <w:rFonts w:eastAsia="PMingLiU"/>
                <w:b/>
                <w:bCs/>
                <w:color w:val="000000"/>
                <w:sz w:val="20"/>
              </w:rPr>
            </w:pPr>
            <w:r w:rsidRPr="002203B1">
              <w:rPr>
                <w:rFonts w:cs="Calibri"/>
                <w:b/>
                <w:bCs/>
                <w:color w:val="000000"/>
                <w:sz w:val="20"/>
              </w:rPr>
              <w:t>Created by</w:t>
            </w:r>
          </w:p>
        </w:tc>
        <w:tc>
          <w:tcPr>
            <w:tcW w:w="2610" w:type="pct"/>
            <w:tcBorders>
              <w:top w:val="single" w:sz="4" w:space="0" w:color="808080"/>
              <w:left w:val="single" w:sz="4" w:space="0" w:color="808080"/>
              <w:bottom w:val="single" w:sz="4" w:space="0" w:color="808080"/>
              <w:right w:val="single" w:sz="4" w:space="0" w:color="808080"/>
            </w:tcBorders>
            <w:shd w:val="clear" w:color="auto" w:fill="D9D9D9"/>
          </w:tcPr>
          <w:p w:rsidR="00361702" w:rsidRPr="002203B1" w:rsidRDefault="00361702" w:rsidP="002305CA">
            <w:pPr>
              <w:spacing w:line="276" w:lineRule="auto"/>
              <w:jc w:val="left"/>
              <w:rPr>
                <w:rFonts w:eastAsia="PMingLiU"/>
                <w:b/>
                <w:bCs/>
                <w:color w:val="000000"/>
                <w:sz w:val="20"/>
              </w:rPr>
            </w:pPr>
            <w:r w:rsidRPr="002203B1">
              <w:rPr>
                <w:rFonts w:cs="Calibri"/>
                <w:b/>
                <w:bCs/>
                <w:color w:val="000000"/>
                <w:sz w:val="20"/>
              </w:rPr>
              <w:t>Short Description of Changes</w:t>
            </w:r>
          </w:p>
        </w:tc>
      </w:tr>
      <w:tr w:rsidR="00361702"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1548C8" w:rsidP="002305CA">
            <w:pPr>
              <w:jc w:val="left"/>
              <w:rPr>
                <w:rFonts w:cs="Calibri"/>
                <w:sz w:val="20"/>
              </w:rPr>
            </w:pPr>
            <w:r>
              <w:rPr>
                <w:rFonts w:cs="Calibri"/>
                <w:sz w:val="20"/>
              </w:rPr>
              <w:t>v</w:t>
            </w:r>
            <w:r w:rsidR="00361702" w:rsidRPr="002203B1">
              <w:rPr>
                <w:rFonts w:cs="Calibri"/>
                <w:sz w:val="20"/>
              </w:rPr>
              <w:t>0.1</w:t>
            </w:r>
          </w:p>
        </w:tc>
        <w:tc>
          <w:tcPr>
            <w:tcW w:w="75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945E64" w:rsidP="00945E64">
            <w:pPr>
              <w:spacing w:line="276" w:lineRule="auto"/>
              <w:jc w:val="center"/>
              <w:rPr>
                <w:rFonts w:eastAsia="PMingLiU"/>
                <w:color w:val="000000"/>
                <w:sz w:val="20"/>
              </w:rPr>
            </w:pPr>
            <w:r w:rsidRPr="002203B1">
              <w:rPr>
                <w:rFonts w:eastAsia="PMingLiU" w:cs="Calibri"/>
                <w:color w:val="000000"/>
                <w:sz w:val="20"/>
              </w:rPr>
              <w:t>11/</w:t>
            </w:r>
            <w:r w:rsidR="00361702" w:rsidRPr="002203B1">
              <w:rPr>
                <w:rFonts w:eastAsia="PMingLiU" w:cs="Calibri"/>
                <w:color w:val="000000"/>
                <w:sz w:val="20"/>
              </w:rPr>
              <w:t>01</w:t>
            </w:r>
            <w:r w:rsidRPr="002203B1">
              <w:rPr>
                <w:rFonts w:eastAsia="PMingLiU" w:cs="Calibri"/>
                <w:color w:val="000000"/>
                <w:sz w:val="20"/>
              </w:rPr>
              <w:t>/</w:t>
            </w:r>
            <w:r w:rsidR="00361702" w:rsidRPr="002203B1">
              <w:rPr>
                <w:rFonts w:eastAsia="PMingLiU" w:cs="Calibri"/>
                <w:color w:val="000000"/>
                <w:sz w:val="20"/>
              </w:rPr>
              <w:t>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jc w:val="left"/>
              <w:rPr>
                <w:rFonts w:cs="Calibri"/>
                <w:sz w:val="20"/>
              </w:rPr>
            </w:pPr>
            <w:r w:rsidRPr="002203B1">
              <w:rPr>
                <w:rFonts w:cs="Calibri"/>
                <w:sz w:val="20"/>
              </w:rPr>
              <w:t>First draft of the document</w:t>
            </w:r>
          </w:p>
        </w:tc>
      </w:tr>
      <w:tr w:rsidR="00361702"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1548C8" w:rsidP="002305CA">
            <w:pPr>
              <w:jc w:val="left"/>
              <w:rPr>
                <w:rFonts w:cs="Calibri"/>
                <w:sz w:val="20"/>
              </w:rPr>
            </w:pPr>
            <w:r>
              <w:rPr>
                <w:rFonts w:cs="Calibri"/>
                <w:sz w:val="20"/>
              </w:rPr>
              <w:t>v</w:t>
            </w:r>
            <w:r w:rsidR="00361702" w:rsidRPr="002203B1">
              <w:rPr>
                <w:rFonts w:cs="Calibri"/>
                <w:sz w:val="20"/>
              </w:rPr>
              <w:t>0.2.0</w:t>
            </w:r>
          </w:p>
        </w:tc>
        <w:tc>
          <w:tcPr>
            <w:tcW w:w="75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945E64">
            <w:pPr>
              <w:spacing w:line="276" w:lineRule="auto"/>
              <w:jc w:val="center"/>
              <w:rPr>
                <w:rFonts w:eastAsia="PMingLiU" w:cs="Calibri"/>
                <w:color w:val="000000"/>
                <w:sz w:val="20"/>
              </w:rPr>
            </w:pPr>
            <w:r w:rsidRPr="002203B1">
              <w:rPr>
                <w:rFonts w:eastAsia="PMingLiU" w:cs="Calibri"/>
                <w:color w:val="000000"/>
                <w:sz w:val="20"/>
              </w:rPr>
              <w:t>11</w:t>
            </w:r>
            <w:r w:rsidR="00945E64" w:rsidRPr="002203B1">
              <w:rPr>
                <w:rFonts w:eastAsia="PMingLiU" w:cs="Calibri"/>
                <w:color w:val="000000"/>
                <w:sz w:val="20"/>
              </w:rPr>
              <w:t>/</w:t>
            </w:r>
            <w:r w:rsidRPr="002203B1">
              <w:rPr>
                <w:rFonts w:eastAsia="PMingLiU" w:cs="Calibri"/>
                <w:color w:val="000000"/>
                <w:sz w:val="20"/>
              </w:rPr>
              <w:t>02</w:t>
            </w:r>
            <w:r w:rsidR="00945E64" w:rsidRPr="002203B1">
              <w:rPr>
                <w:rFonts w:eastAsia="PMingLiU" w:cs="Calibri"/>
                <w:color w:val="000000"/>
                <w:sz w:val="20"/>
              </w:rPr>
              <w:t>/</w:t>
            </w:r>
            <w:r w:rsidRPr="002203B1">
              <w:rPr>
                <w:rFonts w:eastAsia="PMingLiU" w:cs="Calibri"/>
                <w:color w:val="000000"/>
                <w:sz w:val="20"/>
              </w:rPr>
              <w:t>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jc w:val="left"/>
              <w:rPr>
                <w:rFonts w:cs="Calibri"/>
                <w:sz w:val="20"/>
              </w:rPr>
            </w:pPr>
            <w:r w:rsidRPr="002203B1">
              <w:rPr>
                <w:rFonts w:cs="Calibri"/>
                <w:sz w:val="20"/>
              </w:rPr>
              <w:t>Comments received from Germany, UK and Belgium have been implemented</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Section 2.1 is renamed</w:t>
            </w:r>
          </w:p>
          <w:p w:rsidR="00361702" w:rsidRPr="002203B1" w:rsidRDefault="00361702" w:rsidP="002305CA">
            <w:pPr>
              <w:jc w:val="left"/>
              <w:rPr>
                <w:rFonts w:cs="Calibri"/>
                <w:sz w:val="20"/>
              </w:rPr>
            </w:pPr>
            <w:r w:rsidRPr="002203B1">
              <w:rPr>
                <w:rFonts w:cs="Calibri"/>
                <w:sz w:val="20"/>
              </w:rPr>
              <w:t>First paragraph has been reworked.</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Section 3 Actors and Roles</w:t>
            </w:r>
          </w:p>
          <w:p w:rsidR="00361702" w:rsidRPr="002203B1" w:rsidRDefault="00361702" w:rsidP="002305CA">
            <w:pPr>
              <w:jc w:val="left"/>
              <w:rPr>
                <w:rFonts w:cs="Calibri"/>
                <w:sz w:val="20"/>
              </w:rPr>
            </w:pPr>
            <w:r w:rsidRPr="002203B1">
              <w:rPr>
                <w:rFonts w:cs="Calibri"/>
                <w:sz w:val="20"/>
              </w:rPr>
              <w:t>Claimant added</w:t>
            </w:r>
          </w:p>
          <w:p w:rsidR="00361702" w:rsidRPr="002203B1" w:rsidRDefault="00361702" w:rsidP="002305CA">
            <w:pPr>
              <w:jc w:val="left"/>
              <w:rPr>
                <w:rFonts w:cs="Calibri"/>
                <w:sz w:val="20"/>
              </w:rPr>
            </w:pPr>
            <w:r w:rsidRPr="002203B1">
              <w:rPr>
                <w:rFonts w:cs="Calibri"/>
                <w:sz w:val="20"/>
              </w:rPr>
              <w:t>Description updated for Case Owner and Counterparty</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Section 4 RUP Table Representation</w:t>
            </w:r>
          </w:p>
          <w:p w:rsidR="00361702" w:rsidRPr="002203B1" w:rsidRDefault="00361702" w:rsidP="002305CA">
            <w:pPr>
              <w:jc w:val="left"/>
              <w:rPr>
                <w:rFonts w:cs="Calibri"/>
                <w:sz w:val="20"/>
              </w:rPr>
            </w:pPr>
            <w:r w:rsidRPr="002203B1">
              <w:rPr>
                <w:rFonts w:cs="Calibri"/>
                <w:sz w:val="20"/>
              </w:rPr>
              <w:t>Clamant is added</w:t>
            </w:r>
          </w:p>
          <w:p w:rsidR="00361702" w:rsidRPr="002203B1" w:rsidRDefault="00361702" w:rsidP="002305CA">
            <w:pPr>
              <w:jc w:val="left"/>
              <w:rPr>
                <w:rFonts w:cs="Calibri"/>
                <w:sz w:val="20"/>
              </w:rPr>
            </w:pPr>
            <w:r w:rsidRPr="002203B1">
              <w:rPr>
                <w:rFonts w:cs="Calibri"/>
                <w:sz w:val="20"/>
              </w:rPr>
              <w:t>Preconditions is reworked</w:t>
            </w:r>
          </w:p>
          <w:p w:rsidR="00361702" w:rsidRPr="002203B1" w:rsidRDefault="002203B1" w:rsidP="002305CA">
            <w:pPr>
              <w:jc w:val="left"/>
              <w:rPr>
                <w:rFonts w:cs="Calibri"/>
                <w:sz w:val="20"/>
              </w:rPr>
            </w:pPr>
            <w:r>
              <w:rPr>
                <w:rFonts w:cs="Calibri"/>
                <w:sz w:val="20"/>
              </w:rPr>
              <w:t>Branch 2 is added</w:t>
            </w:r>
            <w:r w:rsidR="00361702" w:rsidRPr="002203B1">
              <w:rPr>
                <w:rFonts w:cs="Calibri"/>
                <w:sz w:val="20"/>
              </w:rPr>
              <w:t>: Request for information about the person's status as a former frontier worker or family member of a former frontier worker</w:t>
            </w:r>
          </w:p>
          <w:p w:rsidR="00361702" w:rsidRPr="002203B1" w:rsidRDefault="00361702" w:rsidP="002305CA">
            <w:pPr>
              <w:jc w:val="left"/>
              <w:rPr>
                <w:rFonts w:cs="Calibri"/>
                <w:sz w:val="20"/>
              </w:rPr>
            </w:pPr>
            <w:r w:rsidRPr="002203B1">
              <w:rPr>
                <w:rFonts w:cs="Calibri"/>
                <w:sz w:val="20"/>
              </w:rPr>
              <w:t>Other branches has been renumbered</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Section 4.4 RUP UC Diagram Representation</w:t>
            </w:r>
          </w:p>
          <w:p w:rsidR="00361702" w:rsidRPr="002203B1" w:rsidRDefault="00361702" w:rsidP="002305CA">
            <w:pPr>
              <w:jc w:val="left"/>
              <w:rPr>
                <w:rFonts w:cs="Calibri"/>
                <w:sz w:val="20"/>
              </w:rPr>
            </w:pPr>
            <w:r w:rsidRPr="002203B1">
              <w:rPr>
                <w:rFonts w:cs="Calibri"/>
                <w:sz w:val="20"/>
              </w:rPr>
              <w:t>Claimant is added</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Section 5.1 Case Owner</w:t>
            </w:r>
          </w:p>
          <w:p w:rsidR="00361702" w:rsidRPr="002203B1" w:rsidRDefault="00361702" w:rsidP="002305CA">
            <w:pPr>
              <w:jc w:val="left"/>
              <w:rPr>
                <w:rFonts w:cs="Calibri"/>
                <w:sz w:val="20"/>
              </w:rPr>
            </w:pPr>
            <w:r w:rsidRPr="002203B1">
              <w:rPr>
                <w:rFonts w:cs="Calibri"/>
                <w:sz w:val="20"/>
              </w:rPr>
              <w:t>Claimant is added</w:t>
            </w:r>
          </w:p>
          <w:p w:rsidR="00361702" w:rsidRPr="002203B1" w:rsidRDefault="00361702" w:rsidP="002305CA">
            <w:pPr>
              <w:jc w:val="left"/>
              <w:rPr>
                <w:rFonts w:cs="Calibri"/>
                <w:sz w:val="20"/>
              </w:rPr>
            </w:pPr>
          </w:p>
          <w:p w:rsidR="00361702" w:rsidRPr="002203B1" w:rsidRDefault="00361702" w:rsidP="002305CA">
            <w:pPr>
              <w:jc w:val="left"/>
              <w:rPr>
                <w:rFonts w:cs="Calibri"/>
                <w:sz w:val="20"/>
              </w:rPr>
            </w:pPr>
            <w:r w:rsidRPr="002203B1">
              <w:rPr>
                <w:rFonts w:cs="Calibri"/>
                <w:sz w:val="20"/>
              </w:rPr>
              <w:t xml:space="preserve">Version number of the document has been changed to be in line </w:t>
            </w:r>
            <w:r w:rsidR="002203B1">
              <w:rPr>
                <w:rFonts w:cs="Calibri"/>
                <w:sz w:val="20"/>
              </w:rPr>
              <w:t>with the convention M.m.p where</w:t>
            </w:r>
            <w:r w:rsidRPr="002203B1">
              <w:rPr>
                <w:rFonts w:cs="Calibri"/>
                <w:sz w:val="20"/>
              </w:rPr>
              <w:t>:</w:t>
            </w:r>
          </w:p>
          <w:p w:rsidR="00361702" w:rsidRPr="002203B1" w:rsidRDefault="00361702" w:rsidP="002305CA">
            <w:pPr>
              <w:jc w:val="left"/>
              <w:rPr>
                <w:rFonts w:cs="Calibri"/>
                <w:sz w:val="20"/>
              </w:rPr>
            </w:pPr>
            <w:r w:rsidRPr="002203B1">
              <w:rPr>
                <w:rFonts w:cs="Calibri"/>
                <w:sz w:val="20"/>
              </w:rPr>
              <w:t>- M = Major version (e.g. Approved by AC)</w:t>
            </w:r>
          </w:p>
          <w:p w:rsidR="00361702" w:rsidRPr="002203B1" w:rsidRDefault="00361702" w:rsidP="002305CA">
            <w:pPr>
              <w:jc w:val="left"/>
              <w:rPr>
                <w:rFonts w:cs="Calibri"/>
                <w:sz w:val="20"/>
              </w:rPr>
            </w:pPr>
            <w:r w:rsidRPr="002203B1">
              <w:rPr>
                <w:rFonts w:cs="Calibri"/>
                <w:sz w:val="20"/>
              </w:rPr>
              <w:t>- m = Minor version (e.g. changes in the process)</w:t>
            </w:r>
          </w:p>
          <w:p w:rsidR="00361702" w:rsidRPr="002203B1" w:rsidRDefault="00361702" w:rsidP="002305CA">
            <w:pPr>
              <w:jc w:val="left"/>
              <w:rPr>
                <w:rFonts w:cs="Calibri"/>
                <w:sz w:val="20"/>
              </w:rPr>
            </w:pPr>
            <w:r w:rsidRPr="002203B1">
              <w:rPr>
                <w:rFonts w:cs="Calibri"/>
                <w:sz w:val="20"/>
              </w:rPr>
              <w:t>- p = Patch version (e.g. wording…any changes without any impact on the process itself)</w:t>
            </w:r>
          </w:p>
        </w:tc>
      </w:tr>
      <w:tr w:rsidR="00361702"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1548C8" w:rsidP="002305CA">
            <w:pPr>
              <w:jc w:val="left"/>
              <w:rPr>
                <w:rFonts w:cs="Calibri"/>
                <w:sz w:val="20"/>
              </w:rPr>
            </w:pPr>
            <w:r>
              <w:rPr>
                <w:rFonts w:cs="Calibri"/>
                <w:sz w:val="20"/>
              </w:rPr>
              <w:t>v</w:t>
            </w:r>
            <w:r w:rsidR="00361702" w:rsidRPr="002203B1">
              <w:rPr>
                <w:rFonts w:cs="Calibri"/>
                <w:sz w:val="20"/>
              </w:rPr>
              <w:t>0.2.1</w:t>
            </w:r>
          </w:p>
        </w:tc>
        <w:tc>
          <w:tcPr>
            <w:tcW w:w="75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945E64" w:rsidP="002305CA">
            <w:pPr>
              <w:spacing w:line="276" w:lineRule="auto"/>
              <w:jc w:val="center"/>
              <w:rPr>
                <w:rFonts w:eastAsia="PMingLiU" w:cs="Calibri"/>
                <w:color w:val="000000"/>
                <w:sz w:val="20"/>
              </w:rPr>
            </w:pPr>
            <w:r w:rsidRPr="002203B1">
              <w:rPr>
                <w:rFonts w:eastAsia="PMingLiU" w:cs="Calibri"/>
                <w:color w:val="000000"/>
                <w:sz w:val="20"/>
              </w:rPr>
              <w:t>14/06/</w:t>
            </w:r>
            <w:r w:rsidR="00361702" w:rsidRPr="002203B1">
              <w:rPr>
                <w:rFonts w:eastAsia="PMingLiU" w:cs="Calibri"/>
                <w:color w:val="000000"/>
                <w:sz w:val="20"/>
              </w:rPr>
              <w:t>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361702" w:rsidRPr="002203B1" w:rsidRDefault="00361702" w:rsidP="002305CA">
            <w:pPr>
              <w:jc w:val="left"/>
              <w:rPr>
                <w:rFonts w:cs="Calibri"/>
                <w:sz w:val="20"/>
              </w:rPr>
            </w:pPr>
            <w:r w:rsidRPr="002203B1">
              <w:rPr>
                <w:rFonts w:cs="Calibri"/>
                <w:sz w:val="20"/>
              </w:rPr>
              <w:t>Document updated based on comments received from Finland.</w:t>
            </w:r>
          </w:p>
          <w:p w:rsidR="00361702" w:rsidRPr="002203B1" w:rsidRDefault="00361702" w:rsidP="002305CA">
            <w:pPr>
              <w:jc w:val="left"/>
              <w:rPr>
                <w:rFonts w:cs="Calibri"/>
                <w:sz w:val="20"/>
              </w:rPr>
            </w:pPr>
          </w:p>
          <w:p w:rsidR="00361702" w:rsidRPr="002203B1" w:rsidRDefault="002203B1" w:rsidP="002305CA">
            <w:pPr>
              <w:jc w:val="left"/>
              <w:rPr>
                <w:rFonts w:cs="Calibri"/>
                <w:sz w:val="20"/>
              </w:rPr>
            </w:pPr>
            <w:r>
              <w:rPr>
                <w:rFonts w:cs="Calibri"/>
                <w:sz w:val="20"/>
              </w:rPr>
              <w:lastRenderedPageBreak/>
              <w:t>Section 4.1</w:t>
            </w:r>
            <w:r w:rsidR="00361702" w:rsidRPr="002203B1">
              <w:rPr>
                <w:rFonts w:cs="Calibri"/>
                <w:sz w:val="20"/>
              </w:rPr>
              <w:t>: RUP Table Description</w:t>
            </w:r>
          </w:p>
          <w:p w:rsidR="00361702" w:rsidRPr="002203B1" w:rsidRDefault="002203B1" w:rsidP="002305CA">
            <w:pPr>
              <w:jc w:val="left"/>
              <w:rPr>
                <w:rFonts w:cs="Calibri"/>
                <w:sz w:val="20"/>
              </w:rPr>
            </w:pPr>
            <w:r>
              <w:rPr>
                <w:rFonts w:cs="Calibri"/>
                <w:sz w:val="20"/>
              </w:rPr>
              <w:t>Branch 1</w:t>
            </w:r>
            <w:r w:rsidR="00361702" w:rsidRPr="002203B1">
              <w:rPr>
                <w:rFonts w:cs="Calibri"/>
                <w:sz w:val="20"/>
              </w:rPr>
              <w:t>: At [step 9] is replaced by At [step 3]</w:t>
            </w:r>
          </w:p>
        </w:tc>
      </w:tr>
      <w:tr w:rsidR="00A96EDB"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A96EDB" w:rsidRPr="002203B1" w:rsidRDefault="001548C8" w:rsidP="002305CA">
            <w:pPr>
              <w:jc w:val="left"/>
              <w:rPr>
                <w:rFonts w:cs="Calibri"/>
                <w:sz w:val="20"/>
              </w:rPr>
            </w:pPr>
            <w:r>
              <w:rPr>
                <w:rFonts w:cs="Calibri"/>
                <w:sz w:val="20"/>
              </w:rPr>
              <w:lastRenderedPageBreak/>
              <w:t>v</w:t>
            </w:r>
            <w:r w:rsidR="00A96EDB" w:rsidRPr="002203B1">
              <w:rPr>
                <w:rFonts w:cs="Calibri"/>
                <w:sz w:val="20"/>
              </w:rPr>
              <w:t>0.3.0</w:t>
            </w:r>
          </w:p>
        </w:tc>
        <w:tc>
          <w:tcPr>
            <w:tcW w:w="758" w:type="pct"/>
            <w:tcBorders>
              <w:top w:val="single" w:sz="4" w:space="0" w:color="808080"/>
              <w:left w:val="single" w:sz="4" w:space="0" w:color="808080"/>
              <w:bottom w:val="single" w:sz="4" w:space="0" w:color="808080"/>
              <w:right w:val="single" w:sz="4" w:space="0" w:color="808080"/>
            </w:tcBorders>
            <w:vAlign w:val="center"/>
          </w:tcPr>
          <w:p w:rsidR="00A96EDB" w:rsidRPr="002203B1" w:rsidRDefault="00A96EDB" w:rsidP="002305CA">
            <w:pPr>
              <w:spacing w:line="276" w:lineRule="auto"/>
              <w:jc w:val="center"/>
              <w:rPr>
                <w:rFonts w:eastAsia="PMingLiU" w:cs="Calibri"/>
                <w:color w:val="000000"/>
                <w:sz w:val="20"/>
              </w:rPr>
            </w:pPr>
            <w:r w:rsidRPr="002203B1">
              <w:rPr>
                <w:rFonts w:eastAsia="PMingLiU" w:cs="Calibri"/>
                <w:color w:val="000000"/>
                <w:sz w:val="20"/>
              </w:rPr>
              <w:t>22/06/2016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A96EDB" w:rsidRPr="002203B1" w:rsidRDefault="00A96EDB" w:rsidP="002305CA">
            <w:pPr>
              <w:widowControl w:val="0"/>
              <w:spacing w:line="200" w:lineRule="atLeast"/>
              <w:jc w:val="left"/>
              <w:rPr>
                <w:rFonts w:cs="Calibri"/>
                <w:color w:val="000000"/>
                <w:sz w:val="20"/>
              </w:rPr>
            </w:pPr>
            <w:r w:rsidRPr="002203B1">
              <w:rPr>
                <w:rFonts w:cs="Calibri"/>
                <w:color w:val="000000"/>
                <w:sz w:val="20"/>
              </w:rPr>
              <w:t>Valérie Banchereau</w:t>
            </w:r>
          </w:p>
        </w:tc>
        <w:tc>
          <w:tcPr>
            <w:tcW w:w="2610" w:type="pct"/>
            <w:tcBorders>
              <w:top w:val="single" w:sz="4" w:space="0" w:color="808080"/>
              <w:left w:val="single" w:sz="4" w:space="0" w:color="808080"/>
              <w:bottom w:val="single" w:sz="4" w:space="0" w:color="808080"/>
              <w:right w:val="single" w:sz="4" w:space="0" w:color="808080"/>
            </w:tcBorders>
            <w:vAlign w:val="center"/>
          </w:tcPr>
          <w:p w:rsidR="00A96EDB" w:rsidRPr="002203B1" w:rsidRDefault="00A96EDB" w:rsidP="002305CA">
            <w:pPr>
              <w:jc w:val="left"/>
              <w:rPr>
                <w:rFonts w:cs="Calibri"/>
                <w:sz w:val="20"/>
              </w:rPr>
            </w:pPr>
            <w:r w:rsidRPr="002203B1">
              <w:rPr>
                <w:rFonts w:cs="Calibri"/>
                <w:sz w:val="20"/>
              </w:rPr>
              <w:t>Alignment to the standard description and layout of the BUC.</w:t>
            </w:r>
          </w:p>
        </w:tc>
      </w:tr>
      <w:tr w:rsidR="00621F84"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621F84" w:rsidRPr="002203B1" w:rsidRDefault="001548C8" w:rsidP="002305CA">
            <w:pPr>
              <w:jc w:val="left"/>
              <w:rPr>
                <w:rFonts w:cs="Calibri"/>
                <w:sz w:val="20"/>
              </w:rPr>
            </w:pPr>
            <w:r>
              <w:rPr>
                <w:rFonts w:cs="Calibri"/>
                <w:sz w:val="20"/>
              </w:rPr>
              <w:t>v</w:t>
            </w:r>
            <w:r w:rsidR="00621F84" w:rsidRPr="002203B1">
              <w:rPr>
                <w:rFonts w:cs="Calibri"/>
                <w:sz w:val="20"/>
              </w:rPr>
              <w:t>0.3.1</w:t>
            </w:r>
          </w:p>
        </w:tc>
        <w:tc>
          <w:tcPr>
            <w:tcW w:w="758" w:type="pct"/>
            <w:tcBorders>
              <w:top w:val="single" w:sz="4" w:space="0" w:color="808080"/>
              <w:left w:val="single" w:sz="4" w:space="0" w:color="808080"/>
              <w:bottom w:val="single" w:sz="4" w:space="0" w:color="808080"/>
              <w:right w:val="single" w:sz="4" w:space="0" w:color="808080"/>
            </w:tcBorders>
            <w:vAlign w:val="center"/>
          </w:tcPr>
          <w:p w:rsidR="00621F84" w:rsidRPr="002203B1" w:rsidRDefault="00621F84" w:rsidP="002305CA">
            <w:pPr>
              <w:spacing w:line="276" w:lineRule="auto"/>
              <w:jc w:val="center"/>
              <w:rPr>
                <w:rFonts w:eastAsia="PMingLiU" w:cs="Calibri"/>
                <w:color w:val="000000"/>
                <w:sz w:val="20"/>
              </w:rPr>
            </w:pPr>
            <w:r w:rsidRPr="002203B1">
              <w:rPr>
                <w:rFonts w:eastAsia="PMingLiU" w:cs="Calibri"/>
                <w:color w:val="000000"/>
                <w:sz w:val="20"/>
              </w:rPr>
              <w:t>20/09/2016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621F84" w:rsidRPr="002203B1" w:rsidRDefault="00621F84"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621F84" w:rsidRPr="002203B1" w:rsidRDefault="00621F84" w:rsidP="002305CA">
            <w:pPr>
              <w:jc w:val="left"/>
              <w:rPr>
                <w:rFonts w:cs="Calibri"/>
                <w:sz w:val="20"/>
              </w:rPr>
            </w:pPr>
            <w:r w:rsidRPr="002203B1">
              <w:rPr>
                <w:rFonts w:cs="Calibri"/>
                <w:sz w:val="20"/>
              </w:rPr>
              <w:t>Comments and remarks received from AC review have been implemented.</w:t>
            </w:r>
          </w:p>
        </w:tc>
      </w:tr>
      <w:tr w:rsidR="00970420"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970420" w:rsidRPr="002203B1" w:rsidRDefault="001548C8" w:rsidP="002305CA">
            <w:pPr>
              <w:jc w:val="left"/>
              <w:rPr>
                <w:rFonts w:cs="Calibri"/>
                <w:sz w:val="20"/>
              </w:rPr>
            </w:pPr>
            <w:r>
              <w:rPr>
                <w:rFonts w:cs="Calibri"/>
                <w:sz w:val="20"/>
              </w:rPr>
              <w:t>v</w:t>
            </w:r>
            <w:r w:rsidR="00970420" w:rsidRPr="002203B1">
              <w:rPr>
                <w:rFonts w:cs="Calibri"/>
                <w:sz w:val="20"/>
              </w:rPr>
              <w:t>0.99.0</w:t>
            </w:r>
          </w:p>
        </w:tc>
        <w:tc>
          <w:tcPr>
            <w:tcW w:w="758" w:type="pct"/>
            <w:tcBorders>
              <w:top w:val="single" w:sz="4" w:space="0" w:color="808080"/>
              <w:left w:val="single" w:sz="4" w:space="0" w:color="808080"/>
              <w:bottom w:val="single" w:sz="4" w:space="0" w:color="808080"/>
              <w:right w:val="single" w:sz="4" w:space="0" w:color="808080"/>
            </w:tcBorders>
            <w:vAlign w:val="center"/>
          </w:tcPr>
          <w:p w:rsidR="00970420" w:rsidRPr="002203B1" w:rsidRDefault="00970420" w:rsidP="002305CA">
            <w:pPr>
              <w:spacing w:line="276" w:lineRule="auto"/>
              <w:jc w:val="center"/>
              <w:rPr>
                <w:rFonts w:eastAsia="PMingLiU" w:cs="Calibri"/>
                <w:color w:val="000000"/>
                <w:sz w:val="20"/>
              </w:rPr>
            </w:pPr>
            <w:r w:rsidRPr="002203B1">
              <w:rPr>
                <w:rFonts w:eastAsia="PMingLiU" w:cs="Calibri"/>
                <w:color w:val="000000"/>
                <w:sz w:val="20"/>
              </w:rPr>
              <w:t>21/09/2016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970420" w:rsidRPr="002203B1" w:rsidRDefault="00970420"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970420" w:rsidRPr="002203B1" w:rsidRDefault="00970420" w:rsidP="00970420">
            <w:pPr>
              <w:jc w:val="left"/>
              <w:rPr>
                <w:rFonts w:cs="Calibri"/>
                <w:sz w:val="20"/>
              </w:rPr>
            </w:pPr>
            <w:r w:rsidRPr="002203B1">
              <w:rPr>
                <w:rFonts w:cs="Calibri"/>
                <w:sz w:val="20"/>
              </w:rPr>
              <w:t>Candidate for AC approval.</w:t>
            </w:r>
          </w:p>
          <w:p w:rsidR="00970420" w:rsidRPr="002203B1" w:rsidRDefault="00970420" w:rsidP="00970420">
            <w:pPr>
              <w:jc w:val="left"/>
              <w:rPr>
                <w:rFonts w:cs="Calibri"/>
                <w:sz w:val="20"/>
              </w:rPr>
            </w:pPr>
          </w:p>
          <w:p w:rsidR="00970420" w:rsidRPr="002203B1" w:rsidRDefault="00970420" w:rsidP="00970420">
            <w:pPr>
              <w:jc w:val="left"/>
              <w:rPr>
                <w:rFonts w:cs="Calibri"/>
                <w:sz w:val="20"/>
              </w:rPr>
            </w:pPr>
            <w:r w:rsidRPr="002203B1">
              <w:rPr>
                <w:rFonts w:cs="Calibri"/>
                <w:sz w:val="20"/>
              </w:rPr>
              <w:t>Remaining AC comments will be discussed during the AHG meeting the 4</w:t>
            </w:r>
            <w:r w:rsidRPr="002203B1">
              <w:rPr>
                <w:rFonts w:cs="Calibri"/>
                <w:sz w:val="20"/>
                <w:vertAlign w:val="superscript"/>
              </w:rPr>
              <w:t>th</w:t>
            </w:r>
            <w:r w:rsidRPr="002203B1">
              <w:rPr>
                <w:rFonts w:cs="Calibri"/>
                <w:sz w:val="20"/>
              </w:rPr>
              <w:t xml:space="preserve"> October 2016.  </w:t>
            </w:r>
          </w:p>
          <w:p w:rsidR="00970420" w:rsidRPr="002203B1" w:rsidRDefault="00970420" w:rsidP="00970420">
            <w:pPr>
              <w:jc w:val="left"/>
              <w:rPr>
                <w:rFonts w:cs="Calibri"/>
                <w:sz w:val="20"/>
              </w:rPr>
            </w:pPr>
            <w:r w:rsidRPr="002203B1">
              <w:rPr>
                <w:rFonts w:cs="Calibri"/>
                <w:sz w:val="20"/>
              </w:rPr>
              <w:t>More details related to these comments can be found in section 6.1 of this document</w:t>
            </w:r>
          </w:p>
        </w:tc>
      </w:tr>
      <w:tr w:rsidR="009C3802"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9C3802" w:rsidRPr="002203B1" w:rsidRDefault="001548C8" w:rsidP="002305CA">
            <w:pPr>
              <w:jc w:val="left"/>
              <w:rPr>
                <w:rFonts w:cs="Calibri"/>
                <w:sz w:val="20"/>
              </w:rPr>
            </w:pPr>
            <w:r>
              <w:rPr>
                <w:rFonts w:cs="Calibri"/>
                <w:sz w:val="20"/>
              </w:rPr>
              <w:t>v</w:t>
            </w:r>
            <w:r w:rsidR="009C3802" w:rsidRPr="002203B1">
              <w:rPr>
                <w:rFonts w:cs="Calibri"/>
                <w:sz w:val="20"/>
              </w:rPr>
              <w:t>0.99.1</w:t>
            </w:r>
          </w:p>
        </w:tc>
        <w:tc>
          <w:tcPr>
            <w:tcW w:w="758" w:type="pct"/>
            <w:tcBorders>
              <w:top w:val="single" w:sz="4" w:space="0" w:color="808080"/>
              <w:left w:val="single" w:sz="4" w:space="0" w:color="808080"/>
              <w:bottom w:val="single" w:sz="4" w:space="0" w:color="808080"/>
              <w:right w:val="single" w:sz="4" w:space="0" w:color="808080"/>
            </w:tcBorders>
            <w:vAlign w:val="center"/>
          </w:tcPr>
          <w:p w:rsidR="009C3802" w:rsidRPr="002203B1" w:rsidRDefault="0084434C" w:rsidP="002305CA">
            <w:pPr>
              <w:spacing w:line="276" w:lineRule="auto"/>
              <w:jc w:val="center"/>
              <w:rPr>
                <w:rFonts w:eastAsia="PMingLiU" w:cs="Calibri"/>
                <w:color w:val="000000"/>
                <w:sz w:val="20"/>
              </w:rPr>
            </w:pPr>
            <w:r w:rsidRPr="002203B1">
              <w:rPr>
                <w:rFonts w:eastAsia="PMingLiU" w:cs="Calibri"/>
                <w:color w:val="000000"/>
                <w:sz w:val="20"/>
              </w:rPr>
              <w:t>23</w:t>
            </w:r>
            <w:r w:rsidR="009C3802" w:rsidRPr="002203B1">
              <w:rPr>
                <w:rFonts w:eastAsia="PMingLiU" w:cs="Calibri"/>
                <w:color w:val="000000"/>
                <w:sz w:val="20"/>
              </w:rPr>
              <w:t>/11/2016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9C3802" w:rsidRPr="002203B1" w:rsidRDefault="009C3802" w:rsidP="002305CA">
            <w:pPr>
              <w:widowControl w:val="0"/>
              <w:spacing w:line="200" w:lineRule="atLeast"/>
              <w:jc w:val="left"/>
              <w:rPr>
                <w:rFonts w:cs="Calibri"/>
                <w:color w:val="000000"/>
                <w:sz w:val="20"/>
              </w:rPr>
            </w:pPr>
            <w:r w:rsidRPr="002203B1">
              <w:rPr>
                <w:rFonts w:cs="Calibri"/>
                <w:color w:val="000000"/>
                <w:sz w:val="20"/>
              </w:rPr>
              <w:t>Carine Molle</w:t>
            </w:r>
          </w:p>
        </w:tc>
        <w:tc>
          <w:tcPr>
            <w:tcW w:w="2610" w:type="pct"/>
            <w:tcBorders>
              <w:top w:val="single" w:sz="4" w:space="0" w:color="808080"/>
              <w:left w:val="single" w:sz="4" w:space="0" w:color="808080"/>
              <w:bottom w:val="single" w:sz="4" w:space="0" w:color="808080"/>
              <w:right w:val="single" w:sz="4" w:space="0" w:color="808080"/>
            </w:tcBorders>
            <w:vAlign w:val="center"/>
          </w:tcPr>
          <w:p w:rsidR="009C3802" w:rsidRPr="002203B1" w:rsidRDefault="009C3802" w:rsidP="00970420">
            <w:pPr>
              <w:jc w:val="left"/>
              <w:rPr>
                <w:rFonts w:cs="Calibri"/>
                <w:sz w:val="20"/>
              </w:rPr>
            </w:pPr>
            <w:r w:rsidRPr="002203B1">
              <w:rPr>
                <w:rFonts w:cs="Calibri"/>
                <w:sz w:val="20"/>
              </w:rPr>
              <w:t>Last comments received from Germany</w:t>
            </w:r>
            <w:r w:rsidR="008866E9" w:rsidRPr="002203B1">
              <w:rPr>
                <w:rFonts w:cs="Calibri"/>
                <w:sz w:val="20"/>
              </w:rPr>
              <w:t xml:space="preserve"> and agreed by AHG members</w:t>
            </w:r>
            <w:r w:rsidRPr="002203B1">
              <w:rPr>
                <w:rFonts w:cs="Calibri"/>
                <w:sz w:val="20"/>
              </w:rPr>
              <w:t xml:space="preserve"> have been accepted in the document.</w:t>
            </w:r>
          </w:p>
          <w:p w:rsidR="003E3C45" w:rsidRPr="002203B1" w:rsidRDefault="003E3C45" w:rsidP="005C6B5D">
            <w:pPr>
              <w:jc w:val="left"/>
              <w:rPr>
                <w:rFonts w:cs="Calibri"/>
                <w:b/>
                <w:sz w:val="20"/>
              </w:rPr>
            </w:pPr>
          </w:p>
          <w:p w:rsidR="003E3C45" w:rsidRPr="002203B1" w:rsidRDefault="003E3C45" w:rsidP="003E3C45">
            <w:pPr>
              <w:jc w:val="left"/>
              <w:rPr>
                <w:rFonts w:cs="Calibri"/>
                <w:sz w:val="20"/>
              </w:rPr>
            </w:pPr>
            <w:r w:rsidRPr="002203B1">
              <w:rPr>
                <w:rFonts w:cs="Calibri"/>
                <w:sz w:val="20"/>
              </w:rPr>
              <w:t>As agreed by AHG members</w:t>
            </w:r>
          </w:p>
          <w:p w:rsidR="003E3C45" w:rsidRPr="002203B1" w:rsidRDefault="003E3C45" w:rsidP="003E3C45">
            <w:pPr>
              <w:jc w:val="left"/>
              <w:rPr>
                <w:rFonts w:eastAsia="Calibri" w:cs="Calibri"/>
                <w:bCs/>
                <w:color w:val="000000"/>
                <w:sz w:val="20"/>
              </w:rPr>
            </w:pPr>
            <w:r w:rsidRPr="002203B1">
              <w:rPr>
                <w:rFonts w:eastAsia="Calibri" w:cs="Calibri"/>
                <w:bCs/>
                <w:color w:val="000000"/>
                <w:sz w:val="20"/>
              </w:rPr>
              <w:t>"Reminder" has</w:t>
            </w:r>
            <w:r w:rsidR="002203B1">
              <w:rPr>
                <w:rFonts w:eastAsia="Calibri" w:cs="Calibri"/>
                <w:bCs/>
                <w:color w:val="000000"/>
                <w:sz w:val="20"/>
              </w:rPr>
              <w:t xml:space="preserve"> been added for Case Owner and </w:t>
            </w:r>
            <w:r w:rsidRPr="002203B1">
              <w:rPr>
                <w:rFonts w:eastAsia="Calibri" w:cs="Calibri"/>
                <w:bCs/>
                <w:color w:val="000000"/>
                <w:sz w:val="20"/>
              </w:rPr>
              <w:t>Counterparty.</w:t>
            </w:r>
          </w:p>
          <w:p w:rsidR="003E3C45" w:rsidRPr="002203B1" w:rsidRDefault="003E3C45" w:rsidP="003E3C45">
            <w:pPr>
              <w:jc w:val="left"/>
              <w:rPr>
                <w:rFonts w:eastAsia="Calibri" w:cs="Calibri"/>
                <w:bCs/>
                <w:color w:val="000000"/>
                <w:sz w:val="20"/>
              </w:rPr>
            </w:pPr>
            <w:r w:rsidRPr="002203B1">
              <w:rPr>
                <w:rFonts w:eastAsia="Calibri" w:cs="Calibri"/>
                <w:bCs/>
                <w:color w:val="000000"/>
                <w:sz w:val="20"/>
              </w:rPr>
              <w:t xml:space="preserve">Section 4.1 has been updated (Branch </w:t>
            </w:r>
            <w:r w:rsidR="00587F2D" w:rsidRPr="002203B1">
              <w:rPr>
                <w:rFonts w:eastAsia="Calibri" w:cs="Calibri"/>
                <w:bCs/>
                <w:color w:val="000000"/>
                <w:sz w:val="20"/>
              </w:rPr>
              <w:t>6</w:t>
            </w:r>
            <w:r w:rsidRPr="002203B1">
              <w:rPr>
                <w:rFonts w:eastAsia="Calibri" w:cs="Calibri"/>
                <w:bCs/>
                <w:color w:val="000000"/>
                <w:sz w:val="20"/>
              </w:rPr>
              <w:t xml:space="preserve"> and </w:t>
            </w:r>
            <w:r w:rsidR="00587F2D" w:rsidRPr="002203B1">
              <w:rPr>
                <w:rFonts w:eastAsia="Calibri" w:cs="Calibri"/>
                <w:bCs/>
                <w:color w:val="000000"/>
                <w:sz w:val="20"/>
              </w:rPr>
              <w:t>7</w:t>
            </w:r>
            <w:r w:rsidRPr="002203B1">
              <w:rPr>
                <w:rFonts w:eastAsia="Calibri" w:cs="Calibri"/>
                <w:bCs/>
                <w:color w:val="000000"/>
                <w:sz w:val="20"/>
              </w:rPr>
              <w:t xml:space="preserve"> added)</w:t>
            </w:r>
          </w:p>
          <w:p w:rsidR="003E3C45" w:rsidRPr="002203B1" w:rsidRDefault="003E3C45" w:rsidP="003E3C45">
            <w:pPr>
              <w:jc w:val="left"/>
              <w:rPr>
                <w:rFonts w:eastAsia="Calibri" w:cs="Calibri"/>
                <w:bCs/>
                <w:color w:val="000000"/>
                <w:sz w:val="20"/>
              </w:rPr>
            </w:pPr>
            <w:r w:rsidRPr="002203B1">
              <w:rPr>
                <w:rFonts w:eastAsia="Calibri" w:cs="Calibri"/>
                <w:bCs/>
                <w:color w:val="000000"/>
                <w:sz w:val="20"/>
              </w:rPr>
              <w:t>Section 4.4 has been updated (Reminder is added)</w:t>
            </w:r>
          </w:p>
          <w:p w:rsidR="003E3C45" w:rsidRPr="002203B1" w:rsidRDefault="003E3C45" w:rsidP="003E3C45">
            <w:pPr>
              <w:jc w:val="left"/>
              <w:rPr>
                <w:rFonts w:cs="Calibri"/>
                <w:sz w:val="20"/>
              </w:rPr>
            </w:pPr>
            <w:r w:rsidRPr="002203B1">
              <w:rPr>
                <w:rFonts w:eastAsia="Calibri" w:cs="Calibri"/>
                <w:bCs/>
                <w:color w:val="000000"/>
                <w:sz w:val="20"/>
              </w:rPr>
              <w:t>Section 4.5 SED and Sub-process Versioning (Reminder is added)</w:t>
            </w:r>
          </w:p>
          <w:p w:rsidR="003E3C45" w:rsidRPr="002203B1" w:rsidRDefault="003E3C45" w:rsidP="005C6B5D">
            <w:pPr>
              <w:jc w:val="left"/>
              <w:rPr>
                <w:rFonts w:cs="Calibri"/>
                <w:b/>
                <w:sz w:val="20"/>
              </w:rPr>
            </w:pPr>
          </w:p>
          <w:p w:rsidR="003E3C45" w:rsidRPr="002203B1" w:rsidRDefault="003E3C45" w:rsidP="005C6B5D">
            <w:pPr>
              <w:jc w:val="left"/>
              <w:rPr>
                <w:rFonts w:cs="Calibri"/>
                <w:b/>
                <w:sz w:val="20"/>
              </w:rPr>
            </w:pPr>
          </w:p>
          <w:p w:rsidR="005C6B5D" w:rsidRPr="002203B1" w:rsidRDefault="005C6B5D" w:rsidP="005C6B5D">
            <w:pPr>
              <w:jc w:val="left"/>
              <w:rPr>
                <w:rFonts w:cs="Calibri"/>
                <w:sz w:val="20"/>
              </w:rPr>
            </w:pPr>
            <w:r w:rsidRPr="002203B1">
              <w:rPr>
                <w:rFonts w:cs="Calibri"/>
                <w:b/>
                <w:sz w:val="20"/>
              </w:rPr>
              <w:t>Submitted for AC Approval</w:t>
            </w:r>
          </w:p>
        </w:tc>
      </w:tr>
      <w:tr w:rsidR="00F1321E" w:rsidRPr="002203B1" w:rsidTr="007A1803">
        <w:tc>
          <w:tcPr>
            <w:tcW w:w="614" w:type="pct"/>
            <w:tcBorders>
              <w:top w:val="single" w:sz="4" w:space="0" w:color="808080"/>
              <w:left w:val="single" w:sz="4" w:space="0" w:color="808080"/>
              <w:bottom w:val="single" w:sz="4" w:space="0" w:color="808080"/>
              <w:right w:val="single" w:sz="4" w:space="0" w:color="808080"/>
            </w:tcBorders>
            <w:vAlign w:val="center"/>
          </w:tcPr>
          <w:p w:rsidR="00F1321E" w:rsidRPr="002203B1" w:rsidRDefault="001548C8" w:rsidP="002305CA">
            <w:pPr>
              <w:jc w:val="left"/>
              <w:rPr>
                <w:rFonts w:cs="Calibri"/>
                <w:sz w:val="20"/>
              </w:rPr>
            </w:pPr>
            <w:r>
              <w:rPr>
                <w:rFonts w:cs="Calibri"/>
                <w:sz w:val="20"/>
              </w:rPr>
              <w:t>v</w:t>
            </w:r>
            <w:r w:rsidR="00F1321E">
              <w:rPr>
                <w:rFonts w:cs="Calibri"/>
                <w:sz w:val="20"/>
              </w:rPr>
              <w:t>1.0.0</w:t>
            </w:r>
          </w:p>
        </w:tc>
        <w:tc>
          <w:tcPr>
            <w:tcW w:w="758" w:type="pct"/>
            <w:tcBorders>
              <w:top w:val="single" w:sz="4" w:space="0" w:color="808080"/>
              <w:left w:val="single" w:sz="4" w:space="0" w:color="808080"/>
              <w:bottom w:val="single" w:sz="4" w:space="0" w:color="808080"/>
              <w:right w:val="single" w:sz="4" w:space="0" w:color="808080"/>
            </w:tcBorders>
            <w:vAlign w:val="center"/>
          </w:tcPr>
          <w:p w:rsidR="00F1321E" w:rsidRPr="002203B1" w:rsidRDefault="00F1321E" w:rsidP="002305CA">
            <w:pPr>
              <w:spacing w:line="276" w:lineRule="auto"/>
              <w:jc w:val="center"/>
              <w:rPr>
                <w:rFonts w:eastAsia="PMingLiU" w:cs="Calibri"/>
                <w:color w:val="000000"/>
                <w:sz w:val="20"/>
              </w:rPr>
            </w:pPr>
            <w:r>
              <w:rPr>
                <w:rFonts w:eastAsia="PMingLiU" w:cs="Calibri"/>
                <w:color w:val="000000"/>
                <w:sz w:val="20"/>
              </w:rPr>
              <w:t>15/12/2016</w:t>
            </w:r>
          </w:p>
        </w:tc>
        <w:tc>
          <w:tcPr>
            <w:tcW w:w="1018" w:type="pct"/>
            <w:tcBorders>
              <w:top w:val="single" w:sz="4" w:space="0" w:color="808080"/>
              <w:left w:val="single" w:sz="4" w:space="0" w:color="808080"/>
              <w:bottom w:val="single" w:sz="4" w:space="0" w:color="808080"/>
              <w:right w:val="single" w:sz="4" w:space="0" w:color="808080"/>
            </w:tcBorders>
            <w:vAlign w:val="center"/>
          </w:tcPr>
          <w:p w:rsidR="00F1321E" w:rsidRPr="002203B1" w:rsidRDefault="00F1321E" w:rsidP="002305CA">
            <w:pPr>
              <w:widowControl w:val="0"/>
              <w:spacing w:line="200" w:lineRule="atLeast"/>
              <w:jc w:val="left"/>
              <w:rPr>
                <w:rFonts w:cs="Calibri"/>
                <w:color w:val="000000"/>
                <w:sz w:val="20"/>
              </w:rPr>
            </w:pPr>
            <w:r>
              <w:rPr>
                <w:rFonts w:cs="Calibri"/>
                <w:color w:val="000000"/>
                <w:sz w:val="20"/>
              </w:rPr>
              <w:t>Heidi Warson</w:t>
            </w:r>
          </w:p>
        </w:tc>
        <w:tc>
          <w:tcPr>
            <w:tcW w:w="2610" w:type="pct"/>
            <w:tcBorders>
              <w:top w:val="single" w:sz="4" w:space="0" w:color="808080"/>
              <w:left w:val="single" w:sz="4" w:space="0" w:color="808080"/>
              <w:bottom w:val="single" w:sz="4" w:space="0" w:color="808080"/>
              <w:right w:val="single" w:sz="4" w:space="0" w:color="808080"/>
            </w:tcBorders>
            <w:vAlign w:val="center"/>
          </w:tcPr>
          <w:p w:rsidR="00F1321E" w:rsidRPr="002203B1" w:rsidRDefault="00F1321E" w:rsidP="00970420">
            <w:pPr>
              <w:jc w:val="left"/>
              <w:rPr>
                <w:rFonts w:cs="Calibri"/>
                <w:sz w:val="20"/>
              </w:rPr>
            </w:pPr>
            <w:r>
              <w:rPr>
                <w:rFonts w:cs="Calibri"/>
                <w:b/>
              </w:rPr>
              <w:t>AC Approved Version</w:t>
            </w:r>
          </w:p>
        </w:tc>
      </w:tr>
      <w:tr w:rsidR="007A1803" w:rsidRPr="00E74709" w:rsidTr="007A1803">
        <w:tblPrEx>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Look w:val="04A0" w:firstRow="1" w:lastRow="0" w:firstColumn="1" w:lastColumn="0" w:noHBand="0" w:noVBand="1"/>
        </w:tblPrEx>
        <w:tc>
          <w:tcPr>
            <w:tcW w:w="614" w:type="pct"/>
            <w:tcBorders>
              <w:top w:val="single" w:sz="4" w:space="0" w:color="7F7F7F"/>
              <w:left w:val="single" w:sz="4" w:space="0" w:color="7F7F7F"/>
              <w:bottom w:val="single" w:sz="4" w:space="0" w:color="7F7F7F"/>
              <w:right w:val="single" w:sz="4" w:space="0" w:color="7F7F7F"/>
            </w:tcBorders>
            <w:shd w:val="clear" w:color="auto" w:fill="auto"/>
          </w:tcPr>
          <w:p w:rsidR="007A1803" w:rsidRPr="00E74709" w:rsidRDefault="001548C8" w:rsidP="00B664B8">
            <w:pPr>
              <w:spacing w:line="276" w:lineRule="auto"/>
              <w:jc w:val="left"/>
              <w:rPr>
                <w:rFonts w:eastAsia="Calibri" w:cs="Calibri"/>
                <w:bCs/>
                <w:sz w:val="20"/>
              </w:rPr>
            </w:pPr>
            <w:r>
              <w:rPr>
                <w:rFonts w:eastAsia="Calibri" w:cs="Calibri"/>
                <w:bCs/>
                <w:sz w:val="20"/>
              </w:rPr>
              <w:t>v</w:t>
            </w:r>
            <w:r w:rsidR="007A1803" w:rsidRPr="00E74709">
              <w:rPr>
                <w:rFonts w:eastAsia="Calibri" w:cs="Calibri"/>
                <w:bCs/>
                <w:sz w:val="20"/>
              </w:rPr>
              <w:t>1.0.1</w:t>
            </w:r>
          </w:p>
        </w:tc>
        <w:tc>
          <w:tcPr>
            <w:tcW w:w="758" w:type="pct"/>
            <w:tcBorders>
              <w:top w:val="single" w:sz="4" w:space="0" w:color="7F7F7F"/>
              <w:left w:val="single" w:sz="4" w:space="0" w:color="7F7F7F"/>
              <w:bottom w:val="single" w:sz="4" w:space="0" w:color="7F7F7F"/>
              <w:right w:val="single" w:sz="4" w:space="0" w:color="7F7F7F"/>
            </w:tcBorders>
            <w:shd w:val="clear" w:color="auto" w:fill="auto"/>
          </w:tcPr>
          <w:p w:rsidR="007A1803" w:rsidRPr="00E74709" w:rsidRDefault="007A1803" w:rsidP="00B664B8">
            <w:pPr>
              <w:spacing w:line="276" w:lineRule="auto"/>
              <w:jc w:val="center"/>
              <w:rPr>
                <w:rFonts w:eastAsia="Calibri" w:cs="Calibri"/>
                <w:bCs/>
                <w:sz w:val="20"/>
              </w:rPr>
            </w:pPr>
            <w:r w:rsidRPr="00E74709">
              <w:rPr>
                <w:rFonts w:eastAsia="Calibri" w:cs="Calibri"/>
                <w:bCs/>
                <w:sz w:val="20"/>
              </w:rPr>
              <w:t>03/07/2017</w:t>
            </w:r>
          </w:p>
        </w:tc>
        <w:tc>
          <w:tcPr>
            <w:tcW w:w="1018" w:type="pct"/>
            <w:tcBorders>
              <w:top w:val="single" w:sz="4" w:space="0" w:color="7F7F7F"/>
              <w:left w:val="single" w:sz="4" w:space="0" w:color="7F7F7F"/>
              <w:bottom w:val="single" w:sz="4" w:space="0" w:color="7F7F7F"/>
              <w:right w:val="single" w:sz="4" w:space="0" w:color="7F7F7F"/>
            </w:tcBorders>
            <w:shd w:val="clear" w:color="auto" w:fill="auto"/>
          </w:tcPr>
          <w:p w:rsidR="007A1803" w:rsidRPr="00E74709" w:rsidRDefault="007A1803" w:rsidP="00B664B8">
            <w:pPr>
              <w:spacing w:line="276" w:lineRule="auto"/>
              <w:jc w:val="left"/>
              <w:rPr>
                <w:rFonts w:eastAsia="Calibri" w:cs="Calibri"/>
                <w:bCs/>
                <w:sz w:val="20"/>
              </w:rPr>
            </w:pPr>
            <w:r w:rsidRPr="00E74709">
              <w:rPr>
                <w:rFonts w:eastAsia="Calibri" w:cs="Calibri"/>
                <w:bCs/>
                <w:sz w:val="20"/>
              </w:rPr>
              <w:t>Joël Fiora</w:t>
            </w:r>
          </w:p>
        </w:tc>
        <w:tc>
          <w:tcPr>
            <w:tcW w:w="2610" w:type="pct"/>
            <w:tcBorders>
              <w:top w:val="single" w:sz="4" w:space="0" w:color="7F7F7F"/>
              <w:left w:val="single" w:sz="4" w:space="0" w:color="7F7F7F"/>
              <w:bottom w:val="single" w:sz="4" w:space="0" w:color="7F7F7F"/>
              <w:right w:val="single" w:sz="4" w:space="0" w:color="7F7F7F"/>
            </w:tcBorders>
            <w:shd w:val="clear" w:color="auto" w:fill="auto"/>
          </w:tcPr>
          <w:p w:rsidR="007A1803" w:rsidRDefault="00E42BA0" w:rsidP="00B664B8">
            <w:pPr>
              <w:jc w:val="left"/>
              <w:rPr>
                <w:rFonts w:cs="Calibri"/>
              </w:rPr>
            </w:pPr>
            <w:r>
              <w:rPr>
                <w:rFonts w:cs="Calibri"/>
              </w:rPr>
              <w:t>-</w:t>
            </w:r>
            <w:r w:rsidR="007A1803" w:rsidRPr="00E74709">
              <w:rPr>
                <w:rFonts w:cs="Calibri"/>
              </w:rPr>
              <w:t>Included BPMN picture in section 5</w:t>
            </w:r>
          </w:p>
          <w:p w:rsidR="00E42BA0" w:rsidRPr="00E74709" w:rsidRDefault="006E7989" w:rsidP="00E42BA0">
            <w:pPr>
              <w:jc w:val="left"/>
              <w:rPr>
                <w:rFonts w:cs="Calibri"/>
              </w:rPr>
            </w:pPr>
            <w:r>
              <w:rPr>
                <w:rFonts w:cs="Calibri"/>
              </w:rPr>
              <w:t>- removed Use Case diagram</w:t>
            </w:r>
          </w:p>
        </w:tc>
      </w:tr>
      <w:tr w:rsidR="003E52AE" w:rsidRPr="00514E60" w:rsidTr="003E52AE">
        <w:tblPrEx>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Look w:val="04A0" w:firstRow="1" w:lastRow="0" w:firstColumn="1" w:lastColumn="0" w:noHBand="0" w:noVBand="1"/>
        </w:tblPrEx>
        <w:tc>
          <w:tcPr>
            <w:tcW w:w="614" w:type="pct"/>
            <w:tcBorders>
              <w:top w:val="single" w:sz="4" w:space="0" w:color="7F7F7F"/>
              <w:left w:val="single" w:sz="4" w:space="0" w:color="7F7F7F"/>
              <w:bottom w:val="single" w:sz="4" w:space="0" w:color="7F7F7F"/>
              <w:right w:val="single" w:sz="4" w:space="0" w:color="7F7F7F"/>
            </w:tcBorders>
            <w:shd w:val="clear" w:color="auto" w:fill="auto"/>
          </w:tcPr>
          <w:p w:rsidR="003E52AE" w:rsidRPr="003E52AE" w:rsidRDefault="001548C8" w:rsidP="003E52AE">
            <w:pPr>
              <w:spacing w:line="276" w:lineRule="auto"/>
              <w:jc w:val="left"/>
              <w:rPr>
                <w:rFonts w:eastAsia="Calibri" w:cs="Calibri"/>
                <w:bCs/>
                <w:sz w:val="20"/>
              </w:rPr>
            </w:pPr>
            <w:r>
              <w:rPr>
                <w:rFonts w:eastAsia="Calibri" w:cs="Calibri"/>
                <w:bCs/>
                <w:sz w:val="20"/>
              </w:rPr>
              <w:t>v</w:t>
            </w:r>
            <w:r w:rsidR="003E52AE" w:rsidRPr="003E52AE">
              <w:rPr>
                <w:rFonts w:eastAsia="Calibri" w:cs="Calibri"/>
                <w:bCs/>
                <w:sz w:val="20"/>
              </w:rPr>
              <w:t>1.0.2</w:t>
            </w:r>
          </w:p>
        </w:tc>
        <w:tc>
          <w:tcPr>
            <w:tcW w:w="758" w:type="pct"/>
            <w:tcBorders>
              <w:top w:val="single" w:sz="4" w:space="0" w:color="7F7F7F"/>
              <w:left w:val="single" w:sz="4" w:space="0" w:color="7F7F7F"/>
              <w:bottom w:val="single" w:sz="4" w:space="0" w:color="7F7F7F"/>
              <w:right w:val="single" w:sz="4" w:space="0" w:color="7F7F7F"/>
            </w:tcBorders>
            <w:shd w:val="clear" w:color="auto" w:fill="auto"/>
          </w:tcPr>
          <w:p w:rsidR="003E52AE" w:rsidRPr="003E52AE" w:rsidRDefault="003E52AE" w:rsidP="003E52AE">
            <w:pPr>
              <w:spacing w:line="276" w:lineRule="auto"/>
              <w:jc w:val="center"/>
              <w:rPr>
                <w:rFonts w:eastAsia="Calibri" w:cs="Calibri"/>
                <w:bCs/>
                <w:sz w:val="20"/>
              </w:rPr>
            </w:pPr>
            <w:r>
              <w:rPr>
                <w:rFonts w:eastAsia="Calibri" w:cs="Calibri"/>
                <w:bCs/>
                <w:sz w:val="20"/>
              </w:rPr>
              <w:t>09</w:t>
            </w:r>
            <w:r w:rsidR="00E43BAF">
              <w:rPr>
                <w:rFonts w:eastAsia="Calibri" w:cs="Calibri"/>
                <w:bCs/>
                <w:sz w:val="20"/>
              </w:rPr>
              <w:t>/06</w:t>
            </w:r>
            <w:r w:rsidRPr="003E52AE">
              <w:rPr>
                <w:rFonts w:eastAsia="Calibri" w:cs="Calibri"/>
                <w:bCs/>
                <w:sz w:val="20"/>
              </w:rPr>
              <w:t>/2018</w:t>
            </w:r>
          </w:p>
        </w:tc>
        <w:tc>
          <w:tcPr>
            <w:tcW w:w="1018" w:type="pct"/>
            <w:tcBorders>
              <w:top w:val="single" w:sz="4" w:space="0" w:color="7F7F7F"/>
              <w:left w:val="single" w:sz="4" w:space="0" w:color="7F7F7F"/>
              <w:bottom w:val="single" w:sz="4" w:space="0" w:color="7F7F7F"/>
              <w:right w:val="single" w:sz="4" w:space="0" w:color="7F7F7F"/>
            </w:tcBorders>
            <w:shd w:val="clear" w:color="auto" w:fill="auto"/>
          </w:tcPr>
          <w:p w:rsidR="003E52AE" w:rsidRPr="003E52AE" w:rsidRDefault="003E52AE" w:rsidP="003E52AE">
            <w:pPr>
              <w:spacing w:line="276" w:lineRule="auto"/>
              <w:jc w:val="left"/>
              <w:rPr>
                <w:rFonts w:eastAsia="Calibri" w:cs="Calibri"/>
                <w:bCs/>
                <w:sz w:val="20"/>
              </w:rPr>
            </w:pPr>
            <w:r w:rsidRPr="003E52AE">
              <w:rPr>
                <w:rFonts w:eastAsia="Calibri" w:cs="Calibri"/>
                <w:bCs/>
                <w:sz w:val="20"/>
              </w:rPr>
              <w:t>Joël Fiora</w:t>
            </w:r>
          </w:p>
        </w:tc>
        <w:tc>
          <w:tcPr>
            <w:tcW w:w="2610" w:type="pct"/>
            <w:tcBorders>
              <w:top w:val="single" w:sz="4" w:space="0" w:color="7F7F7F"/>
              <w:left w:val="single" w:sz="4" w:space="0" w:color="7F7F7F"/>
              <w:bottom w:val="single" w:sz="4" w:space="0" w:color="7F7F7F"/>
              <w:right w:val="single" w:sz="4" w:space="0" w:color="7F7F7F"/>
            </w:tcBorders>
            <w:shd w:val="clear" w:color="auto" w:fill="auto"/>
          </w:tcPr>
          <w:p w:rsidR="00E43BAF" w:rsidRDefault="00E43BAF" w:rsidP="003E52AE">
            <w:pPr>
              <w:jc w:val="left"/>
              <w:rPr>
                <w:rFonts w:cs="Calibri"/>
              </w:rPr>
            </w:pPr>
            <w:r>
              <w:rPr>
                <w:rFonts w:cs="Calibri"/>
              </w:rPr>
              <w:t xml:space="preserve">- </w:t>
            </w:r>
            <w:r w:rsidR="003E52AE">
              <w:rPr>
                <w:rFonts w:cs="Calibri"/>
              </w:rPr>
              <w:t>Section 4.</w:t>
            </w:r>
            <w:r w:rsidR="00AF0A5D">
              <w:rPr>
                <w:rFonts w:cs="Calibri"/>
              </w:rPr>
              <w:t>1</w:t>
            </w:r>
            <w:r w:rsidR="003E52AE">
              <w:rPr>
                <w:rFonts w:cs="Calibri"/>
              </w:rPr>
              <w:t xml:space="preserve">: </w:t>
            </w:r>
            <w:r>
              <w:rPr>
                <w:rFonts w:cs="Calibri"/>
              </w:rPr>
              <w:t>as requested by the AHG, removed</w:t>
            </w:r>
            <w:r w:rsidR="003E52AE">
              <w:rPr>
                <w:rFonts w:cs="Calibri"/>
              </w:rPr>
              <w:t xml:space="preserve"> the references to the </w:t>
            </w:r>
            <w:r>
              <w:rPr>
                <w:rFonts w:cs="Calibri"/>
              </w:rPr>
              <w:t xml:space="preserve">fields or </w:t>
            </w:r>
            <w:r w:rsidR="003E52AE">
              <w:rPr>
                <w:rFonts w:cs="Calibri"/>
              </w:rPr>
              <w:t>sections of the SEDs</w:t>
            </w:r>
          </w:p>
          <w:p w:rsidR="003E52AE" w:rsidRDefault="00E43BAF" w:rsidP="003E52AE">
            <w:pPr>
              <w:jc w:val="left"/>
              <w:rPr>
                <w:rFonts w:cs="Calibri"/>
              </w:rPr>
            </w:pPr>
            <w:r>
              <w:rPr>
                <w:rFonts w:cs="Calibri"/>
              </w:rPr>
              <w:t>- Section 3 : Removed 'Claimant'</w:t>
            </w:r>
            <w:r w:rsidR="003E52AE">
              <w:rPr>
                <w:rFonts w:cs="Calibri"/>
              </w:rPr>
              <w:t xml:space="preserve"> </w:t>
            </w:r>
            <w:r>
              <w:rPr>
                <w:rFonts w:cs="Calibri"/>
              </w:rPr>
              <w:t xml:space="preserve">from table of </w:t>
            </w:r>
            <w:r w:rsidR="003E52AE">
              <w:rPr>
                <w:rFonts w:cs="Calibri"/>
              </w:rPr>
              <w:t>a</w:t>
            </w:r>
            <w:r>
              <w:rPr>
                <w:rFonts w:cs="Calibri"/>
              </w:rPr>
              <w:t>ctors</w:t>
            </w:r>
            <w:r w:rsidR="003E52AE">
              <w:rPr>
                <w:rFonts w:cs="Calibri"/>
              </w:rPr>
              <w:t>.</w:t>
            </w:r>
          </w:p>
          <w:p w:rsidR="003E52AE" w:rsidRPr="004C722B" w:rsidRDefault="003E52AE" w:rsidP="003E52AE">
            <w:pPr>
              <w:jc w:val="left"/>
              <w:rPr>
                <w:rFonts w:cs="Calibri"/>
              </w:rPr>
            </w:pPr>
          </w:p>
        </w:tc>
      </w:tr>
      <w:tr w:rsidR="00E43BAF" w:rsidRPr="0043479E" w:rsidTr="00E43BAF">
        <w:tblPrEx>
          <w:tblBorders>
            <w:top w:val="single" w:sz="4" w:space="0" w:color="7F7F7F"/>
            <w:left w:val="single" w:sz="4" w:space="0" w:color="7F7F7F"/>
            <w:bottom w:val="single" w:sz="4" w:space="0" w:color="7F7F7F"/>
            <w:right w:val="single" w:sz="4" w:space="0" w:color="7F7F7F"/>
            <w:insideH w:val="single" w:sz="4" w:space="0" w:color="7F7F7F"/>
            <w:insideV w:val="single" w:sz="4" w:space="0" w:color="7F7F7F"/>
          </w:tblBorders>
          <w:tblLook w:val="04A0" w:firstRow="1" w:lastRow="0" w:firstColumn="1" w:lastColumn="0" w:noHBand="0" w:noVBand="1"/>
        </w:tblPrEx>
        <w:tc>
          <w:tcPr>
            <w:tcW w:w="614" w:type="pct"/>
            <w:tcBorders>
              <w:top w:val="single" w:sz="4" w:space="0" w:color="7F7F7F"/>
              <w:left w:val="single" w:sz="4" w:space="0" w:color="7F7F7F"/>
              <w:bottom w:val="single" w:sz="4" w:space="0" w:color="7F7F7F"/>
              <w:right w:val="single" w:sz="4" w:space="0" w:color="7F7F7F"/>
            </w:tcBorders>
            <w:shd w:val="clear" w:color="auto" w:fill="auto"/>
          </w:tcPr>
          <w:p w:rsidR="00E43BAF" w:rsidRPr="00E43BAF" w:rsidDel="008B3595" w:rsidRDefault="00E43BAF" w:rsidP="00E43BAF">
            <w:pPr>
              <w:spacing w:line="276" w:lineRule="auto"/>
              <w:jc w:val="left"/>
              <w:rPr>
                <w:rFonts w:eastAsia="Calibri" w:cs="Calibri"/>
                <w:bCs/>
                <w:sz w:val="20"/>
              </w:rPr>
            </w:pPr>
            <w:r w:rsidRPr="00E43BAF">
              <w:rPr>
                <w:rFonts w:eastAsia="Calibri" w:cs="Calibri"/>
                <w:bCs/>
                <w:sz w:val="20"/>
              </w:rPr>
              <w:t>v4.1.0</w:t>
            </w:r>
          </w:p>
        </w:tc>
        <w:tc>
          <w:tcPr>
            <w:tcW w:w="758" w:type="pct"/>
            <w:tcBorders>
              <w:top w:val="single" w:sz="4" w:space="0" w:color="7F7F7F"/>
              <w:left w:val="single" w:sz="4" w:space="0" w:color="7F7F7F"/>
              <w:bottom w:val="single" w:sz="4" w:space="0" w:color="7F7F7F"/>
              <w:right w:val="single" w:sz="4" w:space="0" w:color="7F7F7F"/>
            </w:tcBorders>
            <w:shd w:val="clear" w:color="auto" w:fill="auto"/>
          </w:tcPr>
          <w:p w:rsidR="00E43BAF" w:rsidRPr="00E43BAF" w:rsidRDefault="00E43BAF" w:rsidP="00102F9F">
            <w:pPr>
              <w:spacing w:line="276" w:lineRule="auto"/>
              <w:jc w:val="center"/>
              <w:rPr>
                <w:rFonts w:eastAsia="Calibri" w:cs="Calibri"/>
                <w:bCs/>
                <w:sz w:val="20"/>
              </w:rPr>
            </w:pPr>
            <w:r w:rsidRPr="00E43BAF">
              <w:rPr>
                <w:rFonts w:eastAsia="Calibri" w:cs="Calibri"/>
                <w:bCs/>
                <w:sz w:val="20"/>
              </w:rPr>
              <w:t>09/08/2018</w:t>
            </w:r>
          </w:p>
        </w:tc>
        <w:tc>
          <w:tcPr>
            <w:tcW w:w="1018" w:type="pct"/>
            <w:tcBorders>
              <w:top w:val="single" w:sz="4" w:space="0" w:color="7F7F7F"/>
              <w:left w:val="single" w:sz="4" w:space="0" w:color="7F7F7F"/>
              <w:bottom w:val="single" w:sz="4" w:space="0" w:color="7F7F7F"/>
              <w:right w:val="single" w:sz="4" w:space="0" w:color="7F7F7F"/>
            </w:tcBorders>
            <w:shd w:val="clear" w:color="auto" w:fill="auto"/>
          </w:tcPr>
          <w:p w:rsidR="00E43BAF" w:rsidRPr="00E43BAF" w:rsidRDefault="00E43BAF" w:rsidP="00E43BAF">
            <w:pPr>
              <w:spacing w:line="276" w:lineRule="auto"/>
              <w:jc w:val="left"/>
              <w:rPr>
                <w:rFonts w:eastAsia="Calibri" w:cs="Calibri"/>
                <w:bCs/>
                <w:sz w:val="20"/>
              </w:rPr>
            </w:pPr>
            <w:r>
              <w:rPr>
                <w:rFonts w:eastAsia="Calibri" w:cs="Calibri"/>
                <w:bCs/>
                <w:sz w:val="20"/>
              </w:rPr>
              <w:t>Joël Fiora</w:t>
            </w:r>
          </w:p>
        </w:tc>
        <w:tc>
          <w:tcPr>
            <w:tcW w:w="2610" w:type="pct"/>
            <w:tcBorders>
              <w:top w:val="single" w:sz="4" w:space="0" w:color="7F7F7F"/>
              <w:left w:val="single" w:sz="4" w:space="0" w:color="7F7F7F"/>
              <w:bottom w:val="single" w:sz="4" w:space="0" w:color="7F7F7F"/>
              <w:right w:val="single" w:sz="4" w:space="0" w:color="7F7F7F"/>
            </w:tcBorders>
            <w:shd w:val="clear" w:color="auto" w:fill="auto"/>
          </w:tcPr>
          <w:p w:rsidR="00E43BAF" w:rsidRPr="00F735A8" w:rsidRDefault="00E43BAF" w:rsidP="00102F9F">
            <w:pPr>
              <w:jc w:val="left"/>
              <w:rPr>
                <w:rFonts w:cs="Calibri"/>
              </w:rPr>
            </w:pPr>
            <w:r w:rsidRPr="00F735A8">
              <w:rPr>
                <w:rFonts w:cs="Calibri"/>
              </w:rPr>
              <w:t>- Section 4.4 merged 2 tables (for SED &amp; for Subprocesses) into 1 BUC Artefact table."</w:t>
            </w:r>
          </w:p>
          <w:p w:rsidR="00E43BAF" w:rsidRPr="00F735A8" w:rsidRDefault="00E43BAF" w:rsidP="00102F9F">
            <w:pPr>
              <w:jc w:val="left"/>
              <w:rPr>
                <w:rFonts w:cs="Calibri"/>
              </w:rPr>
            </w:pPr>
            <w:r w:rsidRPr="00F735A8">
              <w:rPr>
                <w:rFonts w:cs="Calibri"/>
              </w:rPr>
              <w:t>- Version adaptations to release 4.1.0.</w:t>
            </w:r>
          </w:p>
          <w:p w:rsidR="00E43BAF" w:rsidRPr="00F735A8" w:rsidRDefault="00E43BAF" w:rsidP="00102F9F">
            <w:pPr>
              <w:jc w:val="left"/>
              <w:rPr>
                <w:rFonts w:cs="Calibri"/>
              </w:rPr>
            </w:pPr>
          </w:p>
        </w:tc>
      </w:tr>
    </w:tbl>
    <w:p w:rsidR="00D63BF5" w:rsidRDefault="00D63BF5" w:rsidP="002E6ECB">
      <w:pPr>
        <w:spacing w:line="276" w:lineRule="auto"/>
        <w:jc w:val="left"/>
        <w:rPr>
          <w:rFonts w:cs="Calibri"/>
          <w:lang w:eastAsia="en-US"/>
        </w:rPr>
      </w:pPr>
    </w:p>
    <w:p w:rsidR="00D63BF5" w:rsidRPr="002203B1" w:rsidRDefault="00D63BF5">
      <w:pPr>
        <w:jc w:val="left"/>
        <w:rPr>
          <w:b/>
          <w:bCs/>
          <w:color w:val="263673"/>
          <w:kern w:val="32"/>
          <w:sz w:val="28"/>
          <w:szCs w:val="28"/>
        </w:rPr>
      </w:pPr>
      <w:r w:rsidRPr="002203B1">
        <w:br w:type="page"/>
      </w:r>
    </w:p>
    <w:p w:rsidR="00D63BF5" w:rsidRPr="002203B1" w:rsidRDefault="00D63BF5" w:rsidP="00663C26">
      <w:pPr>
        <w:pStyle w:val="Heading1"/>
        <w:numPr>
          <w:ilvl w:val="0"/>
          <w:numId w:val="22"/>
        </w:numPr>
        <w:spacing w:after="240"/>
      </w:pPr>
      <w:bookmarkStart w:id="3" w:name="_Toc380600161"/>
      <w:bookmarkStart w:id="4" w:name="_Toc521504607"/>
      <w:bookmarkStart w:id="5" w:name="_Toc366491246"/>
      <w:r w:rsidRPr="002203B1">
        <w:lastRenderedPageBreak/>
        <w:t>Introduction</w:t>
      </w:r>
      <w:bookmarkEnd w:id="3"/>
      <w:bookmarkEnd w:id="4"/>
    </w:p>
    <w:p w:rsidR="00D63BF5" w:rsidRPr="002203B1" w:rsidRDefault="00D63BF5" w:rsidP="00663C26">
      <w:pPr>
        <w:pStyle w:val="Heading2"/>
        <w:numPr>
          <w:ilvl w:val="1"/>
          <w:numId w:val="22"/>
        </w:numPr>
        <w:spacing w:before="60" w:after="200"/>
      </w:pPr>
      <w:bookmarkStart w:id="6" w:name="_Toc380600162"/>
      <w:bookmarkStart w:id="7" w:name="_Toc521504608"/>
      <w:bookmarkStart w:id="8" w:name="techSectionBreak1"/>
      <w:r w:rsidRPr="002203B1">
        <w:t>Purpose</w:t>
      </w:r>
      <w:bookmarkEnd w:id="6"/>
      <w:bookmarkEnd w:id="7"/>
    </w:p>
    <w:p w:rsidR="00EC4E59" w:rsidRPr="002203B1" w:rsidRDefault="00EC4E59" w:rsidP="00EC4E59">
      <w:pPr>
        <w:pStyle w:val="ListBullet4"/>
        <w:keepNext/>
        <w:numPr>
          <w:ilvl w:val="0"/>
          <w:numId w:val="0"/>
        </w:numPr>
        <w:rPr>
          <w:rFonts w:cs="Times New Roman"/>
          <w:lang w:eastAsia="en-US"/>
        </w:rPr>
      </w:pPr>
      <w:r w:rsidRPr="002203B1">
        <w:rPr>
          <w:rFonts w:cs="Times New Roman"/>
          <w:lang w:eastAsia="en-US"/>
        </w:rPr>
        <w:t>The purpose of this document is to construct an external view of the 'EESSI business system' as described in EC Regulations 883/2004 and</w:t>
      </w:r>
      <w:r w:rsidRPr="002203B1">
        <w:rPr>
          <w:lang w:eastAsia="en-US"/>
        </w:rPr>
        <w:t xml:space="preserve"> </w:t>
      </w:r>
      <w:r w:rsidRPr="002203B1">
        <w:rPr>
          <w:rFonts w:cs="Times New Roman"/>
          <w:lang w:eastAsia="en-US"/>
        </w:rPr>
        <w:t>987/2009. The ‘EESSI Business System’ describes the business and expected business processes without consideration a</w:t>
      </w:r>
      <w:r w:rsidR="00007835" w:rsidRPr="002203B1">
        <w:rPr>
          <w:rFonts w:cs="Times New Roman"/>
          <w:lang w:eastAsia="en-US"/>
        </w:rPr>
        <w:t>s to which part(s) may be realis</w:t>
      </w:r>
      <w:r w:rsidRPr="002203B1">
        <w:rPr>
          <w:rFonts w:cs="Times New Roman"/>
          <w:lang w:eastAsia="en-US"/>
        </w:rPr>
        <w:t xml:space="preserve">ed by an IT System (i.e. the proposed EESSI IT System). </w:t>
      </w:r>
    </w:p>
    <w:p w:rsidR="00EC4E59" w:rsidRPr="002203B1" w:rsidRDefault="00EC4E59" w:rsidP="00EC4E59">
      <w:pPr>
        <w:pStyle w:val="ListBullet4"/>
        <w:keepNext/>
        <w:numPr>
          <w:ilvl w:val="0"/>
          <w:numId w:val="0"/>
        </w:numPr>
        <w:rPr>
          <w:rFonts w:cs="Times New Roman"/>
          <w:lang w:eastAsia="en-US"/>
        </w:rPr>
      </w:pPr>
    </w:p>
    <w:p w:rsidR="00EC4E59" w:rsidRPr="002203B1" w:rsidRDefault="00EC4E59" w:rsidP="00EC4E59">
      <w:pPr>
        <w:pStyle w:val="ListBullet4"/>
        <w:numPr>
          <w:ilvl w:val="0"/>
          <w:numId w:val="0"/>
        </w:numPr>
        <w:rPr>
          <w:rFonts w:cs="Times New Roman"/>
          <w:lang w:eastAsia="en-US"/>
        </w:rPr>
      </w:pPr>
      <w:r w:rsidRPr="002203B1">
        <w:rPr>
          <w:rFonts w:cs="Times New Roman"/>
          <w:lang w:eastAsia="en-US"/>
        </w:rPr>
        <w:t>The external view comprises of models and descriptions of business use cases, the services of a business system offered to business actors: customers, business partners, or other business systems</w:t>
      </w:r>
      <w:r w:rsidRPr="002203B1">
        <w:rPr>
          <w:lang w:eastAsia="en-US"/>
        </w:rPr>
        <w:t>.</w:t>
      </w:r>
    </w:p>
    <w:p w:rsidR="00EC4E59" w:rsidRPr="002203B1" w:rsidRDefault="00EC4E59" w:rsidP="00EC4E59">
      <w:pPr>
        <w:pStyle w:val="ListBullet4"/>
        <w:numPr>
          <w:ilvl w:val="0"/>
          <w:numId w:val="0"/>
        </w:numPr>
        <w:rPr>
          <w:rFonts w:cs="Times New Roman"/>
          <w:lang w:eastAsia="en-US"/>
        </w:rPr>
      </w:pPr>
    </w:p>
    <w:p w:rsidR="00EC4E59" w:rsidRPr="002203B1" w:rsidRDefault="00EC4E59" w:rsidP="00D9219A">
      <w:r w:rsidRPr="002203B1">
        <w:t>A business use case is described from an actor's perspective; it describes the interaction between an actor and the business system, meaning it describes the behaviours of the business system that the actor utili</w:t>
      </w:r>
      <w:r w:rsidR="009D7ECF" w:rsidRPr="002203B1">
        <w:t>s</w:t>
      </w:r>
      <w:r w:rsidRPr="002203B1">
        <w:t>es. The Business Use Case includes Use Case Diagrams and Business Process Models.</w:t>
      </w:r>
    </w:p>
    <w:p w:rsidR="00A96EDB" w:rsidRPr="002203B1" w:rsidRDefault="00A96EDB" w:rsidP="00D9219A"/>
    <w:p w:rsidR="00EC4E59" w:rsidRPr="002203B1" w:rsidRDefault="00EC4E59" w:rsidP="00EC4E59">
      <w:pPr>
        <w:pStyle w:val="ListBullet4"/>
        <w:numPr>
          <w:ilvl w:val="0"/>
          <w:numId w:val="0"/>
        </w:numPr>
        <w:rPr>
          <w:rFonts w:cs="Times New Roman"/>
          <w:lang w:eastAsia="en-US"/>
        </w:rPr>
      </w:pPr>
      <w:r w:rsidRPr="002203B1">
        <w:rPr>
          <w:rFonts w:cs="Times New Roman"/>
          <w:lang w:eastAsia="en-US"/>
        </w:rPr>
        <w:t xml:space="preserve">Use case diagrams show actors, business use cases, and their relationships. Use case diagrams do not describe procedures. Alternative scenarios also remain hidden. These diagrams give a good overview of the </w:t>
      </w:r>
      <w:r w:rsidRPr="002203B1">
        <w:rPr>
          <w:lang w:eastAsia="en-US"/>
        </w:rPr>
        <w:t>behaviours</w:t>
      </w:r>
      <w:r w:rsidRPr="002203B1">
        <w:rPr>
          <w:rFonts w:cs="Times New Roman"/>
          <w:lang w:eastAsia="en-US"/>
        </w:rPr>
        <w:t xml:space="preserve"> of the EESSI business system which will direct and govern part of the expected </w:t>
      </w:r>
      <w:r w:rsidRPr="002203B1">
        <w:rPr>
          <w:lang w:eastAsia="en-US"/>
        </w:rPr>
        <w:t>behaviours</w:t>
      </w:r>
      <w:r w:rsidRPr="002203B1">
        <w:rPr>
          <w:rFonts w:cs="Times New Roman"/>
          <w:lang w:eastAsia="en-US"/>
        </w:rPr>
        <w:t xml:space="preserve"> and functionality delivered by the EESSI IT System.</w:t>
      </w:r>
    </w:p>
    <w:p w:rsidR="00D63BF5" w:rsidRPr="002203B1" w:rsidRDefault="00D63BF5" w:rsidP="00FF78BD">
      <w:pPr>
        <w:pStyle w:val="Text2"/>
      </w:pPr>
    </w:p>
    <w:p w:rsidR="00D63BF5" w:rsidRPr="002203B1" w:rsidRDefault="00D63BF5" w:rsidP="00663C26">
      <w:pPr>
        <w:pStyle w:val="Heading2"/>
        <w:numPr>
          <w:ilvl w:val="1"/>
          <w:numId w:val="22"/>
        </w:numPr>
        <w:spacing w:before="60" w:after="200"/>
      </w:pPr>
      <w:bookmarkStart w:id="9" w:name="_Toc380600163"/>
      <w:bookmarkStart w:id="10" w:name="_Toc521504609"/>
      <w:bookmarkEnd w:id="8"/>
      <w:r w:rsidRPr="002203B1">
        <w:t>Scope</w:t>
      </w:r>
      <w:bookmarkEnd w:id="9"/>
      <w:bookmarkEnd w:id="10"/>
    </w:p>
    <w:p w:rsidR="00D63BF5" w:rsidRPr="002203B1" w:rsidRDefault="00D63BF5" w:rsidP="00D9219A">
      <w:r w:rsidRPr="002203B1">
        <w:t>This document is limited to the external view o</w:t>
      </w:r>
      <w:r w:rsidR="00DA4BE1" w:rsidRPr="002203B1">
        <w:t>f</w:t>
      </w:r>
      <w:r w:rsidRPr="002203B1">
        <w:t xml:space="preserve"> the Sickness´</w:t>
      </w:r>
      <w:r w:rsidR="00DA4BE1" w:rsidRPr="002203B1">
        <w:t xml:space="preserve"> </w:t>
      </w:r>
      <w:r w:rsidRPr="002203B1">
        <w:t xml:space="preserve">sector process concerning </w:t>
      </w:r>
      <w:r w:rsidR="00711B5D" w:rsidRPr="002203B1">
        <w:t xml:space="preserve">the </w:t>
      </w:r>
      <w:r w:rsidR="00E27141" w:rsidRPr="002203B1">
        <w:t xml:space="preserve">Request for </w:t>
      </w:r>
      <w:r w:rsidR="0094751D" w:rsidRPr="002203B1">
        <w:t>e</w:t>
      </w:r>
      <w:r w:rsidR="00E27141" w:rsidRPr="002203B1">
        <w:t xml:space="preserve">ntitlement </w:t>
      </w:r>
      <w:r w:rsidR="0094751D" w:rsidRPr="002203B1">
        <w:t>d</w:t>
      </w:r>
      <w:r w:rsidR="00E27141" w:rsidRPr="002203B1">
        <w:t>ocument</w:t>
      </w:r>
      <w:r w:rsidR="00112A56" w:rsidRPr="002203B1">
        <w:t xml:space="preserve"> for Former Frontier Workers</w:t>
      </w:r>
      <w:r w:rsidR="004553C0" w:rsidRPr="002203B1">
        <w:t xml:space="preserve">.  </w:t>
      </w:r>
      <w:r w:rsidRPr="002203B1">
        <w:t xml:space="preserve">The different elements use case description, business actors, and business process as well as supporting UML diagrams and BPMN models pertaining to </w:t>
      </w:r>
      <w:r w:rsidR="008552A0" w:rsidRPr="002203B1">
        <w:t xml:space="preserve">the </w:t>
      </w:r>
      <w:r w:rsidR="00007835" w:rsidRPr="002203B1">
        <w:t>Reque</w:t>
      </w:r>
      <w:r w:rsidR="00A0553F" w:rsidRPr="002203B1">
        <w:t xml:space="preserve">st for </w:t>
      </w:r>
      <w:r w:rsidR="00DE4246" w:rsidRPr="002203B1">
        <w:t>e</w:t>
      </w:r>
      <w:r w:rsidR="00A0553F" w:rsidRPr="002203B1">
        <w:t xml:space="preserve">ntitlement </w:t>
      </w:r>
      <w:r w:rsidR="00DE4246" w:rsidRPr="002203B1">
        <w:t>d</w:t>
      </w:r>
      <w:r w:rsidR="00A0553F" w:rsidRPr="002203B1">
        <w:t>ocument</w:t>
      </w:r>
      <w:r w:rsidR="00007835" w:rsidRPr="002203B1">
        <w:t xml:space="preserve"> for Former Frontier Workers</w:t>
      </w:r>
      <w:r w:rsidR="002A4510" w:rsidRPr="002203B1">
        <w:t>.</w:t>
      </w:r>
    </w:p>
    <w:p w:rsidR="00D63BF5" w:rsidRPr="002203B1" w:rsidRDefault="00D63BF5" w:rsidP="00FF78BD">
      <w:pPr>
        <w:pStyle w:val="Text2"/>
        <w:rPr>
          <w:rFonts w:cs="Calibri"/>
          <w:sz w:val="20"/>
          <w:szCs w:val="20"/>
        </w:rPr>
      </w:pPr>
    </w:p>
    <w:p w:rsidR="00D63BF5" w:rsidRPr="002203B1" w:rsidRDefault="00D63BF5" w:rsidP="00663C26">
      <w:pPr>
        <w:pStyle w:val="Heading2"/>
        <w:numPr>
          <w:ilvl w:val="1"/>
          <w:numId w:val="22"/>
        </w:numPr>
        <w:spacing w:before="60" w:after="200"/>
      </w:pPr>
      <w:bookmarkStart w:id="11" w:name="_Toc380600164"/>
      <w:bookmarkStart w:id="12" w:name="_Toc521504610"/>
      <w:r w:rsidRPr="002203B1">
        <w:t>Definitions, Acronyms and Abbreviations</w:t>
      </w:r>
      <w:bookmarkEnd w:id="11"/>
      <w:bookmarkEnd w:id="12"/>
    </w:p>
    <w:p w:rsidR="00A96EDB" w:rsidRPr="002203B1" w:rsidRDefault="00A96EDB" w:rsidP="00D9219A">
      <w:bookmarkStart w:id="13" w:name="_Toc380600165"/>
      <w:r w:rsidRPr="002203B1">
        <w:t xml:space="preserve">Please see the EESSI Project Glossary </w:t>
      </w:r>
      <w:hyperlink r:id="rId13" w:history="1">
        <w:r w:rsidRPr="002203B1">
          <w:rPr>
            <w:rStyle w:val="Hyperlink"/>
            <w:sz w:val="22"/>
            <w:szCs w:val="22"/>
          </w:rPr>
          <w:t>here</w:t>
        </w:r>
      </w:hyperlink>
      <w:r w:rsidRPr="002203B1">
        <w:t>.</w:t>
      </w:r>
    </w:p>
    <w:p w:rsidR="00D63BF5" w:rsidRPr="002203B1" w:rsidRDefault="00D63BF5" w:rsidP="00663C26">
      <w:pPr>
        <w:pStyle w:val="Heading2"/>
        <w:numPr>
          <w:ilvl w:val="1"/>
          <w:numId w:val="22"/>
        </w:numPr>
        <w:spacing w:before="60" w:after="200"/>
      </w:pPr>
      <w:r w:rsidRPr="002203B1">
        <w:br w:type="page"/>
      </w:r>
      <w:bookmarkStart w:id="14" w:name="_Toc521504611"/>
      <w:r w:rsidRPr="002203B1">
        <w:lastRenderedPageBreak/>
        <w:t>References</w:t>
      </w:r>
      <w:bookmarkEnd w:id="13"/>
      <w:bookmarkEnd w:id="14"/>
    </w:p>
    <w:tbl>
      <w:tblPr>
        <w:tblW w:w="94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34"/>
        <w:gridCol w:w="3402"/>
        <w:gridCol w:w="5528"/>
      </w:tblGrid>
      <w:tr w:rsidR="00D63BF5" w:rsidRPr="002203B1">
        <w:tc>
          <w:tcPr>
            <w:tcW w:w="534" w:type="dxa"/>
            <w:tcBorders>
              <w:top w:val="single" w:sz="4" w:space="0" w:color="auto"/>
              <w:left w:val="single" w:sz="4" w:space="0" w:color="auto"/>
              <w:bottom w:val="single" w:sz="4" w:space="0" w:color="auto"/>
              <w:right w:val="single" w:sz="4" w:space="0" w:color="auto"/>
            </w:tcBorders>
            <w:shd w:val="clear" w:color="auto" w:fill="C6D9F1"/>
            <w:vAlign w:val="center"/>
          </w:tcPr>
          <w:p w:rsidR="00D63BF5" w:rsidRPr="002203B1" w:rsidRDefault="00D63BF5" w:rsidP="001B03A3">
            <w:pPr>
              <w:pStyle w:val="Text2"/>
              <w:jc w:val="left"/>
              <w:rPr>
                <w:rFonts w:cs="Calibri"/>
                <w:b/>
                <w:bCs/>
                <w:sz w:val="20"/>
                <w:szCs w:val="20"/>
              </w:rPr>
            </w:pPr>
            <w:r w:rsidRPr="002203B1">
              <w:rPr>
                <w:rFonts w:cs="Calibri"/>
                <w:b/>
                <w:bCs/>
                <w:sz w:val="20"/>
                <w:szCs w:val="20"/>
              </w:rPr>
              <w:t>#</w:t>
            </w:r>
          </w:p>
        </w:tc>
        <w:tc>
          <w:tcPr>
            <w:tcW w:w="3402" w:type="dxa"/>
            <w:tcBorders>
              <w:top w:val="single" w:sz="4" w:space="0" w:color="auto"/>
              <w:left w:val="single" w:sz="4" w:space="0" w:color="auto"/>
              <w:bottom w:val="single" w:sz="4" w:space="0" w:color="auto"/>
              <w:right w:val="single" w:sz="4" w:space="0" w:color="auto"/>
            </w:tcBorders>
            <w:shd w:val="clear" w:color="auto" w:fill="C6D9F1"/>
            <w:vAlign w:val="center"/>
          </w:tcPr>
          <w:p w:rsidR="00D63BF5" w:rsidRPr="002203B1" w:rsidRDefault="00D63BF5" w:rsidP="001B03A3">
            <w:pPr>
              <w:pStyle w:val="Text2"/>
              <w:jc w:val="left"/>
              <w:rPr>
                <w:rFonts w:cs="Calibri"/>
                <w:b/>
                <w:bCs/>
                <w:sz w:val="20"/>
                <w:szCs w:val="20"/>
              </w:rPr>
            </w:pPr>
            <w:r w:rsidRPr="002203B1">
              <w:rPr>
                <w:rFonts w:cs="Calibri"/>
                <w:b/>
                <w:bCs/>
                <w:sz w:val="20"/>
                <w:szCs w:val="20"/>
              </w:rPr>
              <w:t>Description</w:t>
            </w:r>
          </w:p>
        </w:tc>
        <w:tc>
          <w:tcPr>
            <w:tcW w:w="5528" w:type="dxa"/>
            <w:tcBorders>
              <w:top w:val="single" w:sz="4" w:space="0" w:color="auto"/>
              <w:left w:val="single" w:sz="4" w:space="0" w:color="auto"/>
              <w:bottom w:val="single" w:sz="4" w:space="0" w:color="auto"/>
              <w:right w:val="single" w:sz="4" w:space="0" w:color="auto"/>
            </w:tcBorders>
            <w:shd w:val="clear" w:color="auto" w:fill="C6D9F1"/>
          </w:tcPr>
          <w:p w:rsidR="00D63BF5" w:rsidRPr="002203B1" w:rsidRDefault="00D63BF5" w:rsidP="001B03A3">
            <w:pPr>
              <w:pStyle w:val="Text2"/>
              <w:jc w:val="left"/>
              <w:rPr>
                <w:rFonts w:cs="Calibri"/>
                <w:b/>
                <w:bCs/>
                <w:sz w:val="20"/>
                <w:szCs w:val="20"/>
              </w:rPr>
            </w:pPr>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1</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EC Regulation 883/2004</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CF6D73" w:rsidP="001B03A3">
            <w:pPr>
              <w:pStyle w:val="Text2"/>
              <w:jc w:val="left"/>
              <w:rPr>
                <w:rFonts w:cs="Calibri"/>
                <w:sz w:val="20"/>
                <w:szCs w:val="20"/>
              </w:rPr>
            </w:pPr>
            <w:r w:rsidRPr="002203B1">
              <w:rPr>
                <w:rFonts w:cs="Calibri"/>
                <w:sz w:val="20"/>
                <w:szCs w:val="20"/>
              </w:rPr>
              <w:t>Regulation EC No 883- 2004.pdf</w:t>
            </w:r>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2</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EC Regulation 987/2009</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CF6D73" w:rsidP="001B03A3">
            <w:pPr>
              <w:pStyle w:val="Text2"/>
              <w:jc w:val="left"/>
              <w:rPr>
                <w:rFonts w:cs="Calibri"/>
                <w:sz w:val="20"/>
                <w:szCs w:val="20"/>
              </w:rPr>
            </w:pPr>
            <w:r w:rsidRPr="002203B1">
              <w:rPr>
                <w:rFonts w:cs="Calibri"/>
                <w:sz w:val="20"/>
                <w:szCs w:val="20"/>
              </w:rPr>
              <w:t>Regulation EC No 987-2009.pdf</w:t>
            </w:r>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3</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UML 2.x</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712E4E" w:rsidP="001B03A3">
            <w:pPr>
              <w:pStyle w:val="Text2"/>
              <w:jc w:val="left"/>
              <w:rPr>
                <w:rFonts w:cs="Calibri"/>
                <w:sz w:val="20"/>
                <w:szCs w:val="20"/>
              </w:rPr>
            </w:pPr>
            <w:hyperlink r:id="rId14" w:history="1">
              <w:r w:rsidR="00D63BF5" w:rsidRPr="002203B1">
                <w:rPr>
                  <w:rStyle w:val="Hyperlink"/>
                  <w:rFonts w:cs="Calibri"/>
                </w:rPr>
                <w:t>http://www.omg.org/spec/UML/</w:t>
              </w:r>
            </w:hyperlink>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4</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BPMN 2.0</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712E4E" w:rsidP="001B03A3">
            <w:pPr>
              <w:pStyle w:val="Text2"/>
              <w:jc w:val="left"/>
              <w:rPr>
                <w:rFonts w:cs="Calibri"/>
                <w:sz w:val="20"/>
                <w:szCs w:val="20"/>
              </w:rPr>
            </w:pPr>
            <w:hyperlink r:id="rId15" w:history="1">
              <w:r w:rsidR="00D63BF5" w:rsidRPr="002203B1">
                <w:rPr>
                  <w:rStyle w:val="Hyperlink"/>
                  <w:rFonts w:cs="Calibri"/>
                </w:rPr>
                <w:t>http://www.omg.org/spec/BPMN/index.htm</w:t>
              </w:r>
            </w:hyperlink>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5</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UML 2.0 In Action</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D63BF5" w:rsidP="001B03A3">
            <w:pPr>
              <w:pStyle w:val="Text2"/>
              <w:jc w:val="left"/>
              <w:rPr>
                <w:rFonts w:cs="Calibri"/>
                <w:sz w:val="20"/>
                <w:szCs w:val="20"/>
              </w:rPr>
            </w:pPr>
            <w:r w:rsidRPr="002203B1">
              <w:rPr>
                <w:rFonts w:cs="Calibri"/>
                <w:sz w:val="20"/>
                <w:szCs w:val="20"/>
              </w:rPr>
              <w:t>Henriette Baumann, Patrick Grassle &amp; Philippe Baumann, 2005, ISBN 1904811558</w:t>
            </w:r>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6</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RUP@EC standard 5.0</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712E4E" w:rsidP="001B03A3">
            <w:pPr>
              <w:pStyle w:val="Text2"/>
              <w:jc w:val="left"/>
              <w:rPr>
                <w:rFonts w:cs="Calibri"/>
                <w:sz w:val="20"/>
                <w:szCs w:val="20"/>
              </w:rPr>
            </w:pPr>
            <w:hyperlink r:id="rId16" w:history="1">
              <w:r w:rsidR="00D63BF5" w:rsidRPr="002203B1">
                <w:rPr>
                  <w:rStyle w:val="Hyperlink"/>
                  <w:rFonts w:cs="Calibri"/>
                </w:rPr>
                <w:t>http://www.cc.cec/RUPatEC_Standard/</w:t>
              </w:r>
            </w:hyperlink>
          </w:p>
        </w:tc>
      </w:tr>
      <w:tr w:rsidR="00D63BF5" w:rsidRPr="002203B1">
        <w:tc>
          <w:tcPr>
            <w:tcW w:w="534"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7</w:t>
            </w:r>
          </w:p>
        </w:tc>
        <w:tc>
          <w:tcPr>
            <w:tcW w:w="3402" w:type="dxa"/>
            <w:tcBorders>
              <w:top w:val="single" w:sz="4" w:space="0" w:color="auto"/>
              <w:left w:val="single" w:sz="4" w:space="0" w:color="auto"/>
              <w:bottom w:val="single" w:sz="4" w:space="0" w:color="auto"/>
              <w:right w:val="single" w:sz="4" w:space="0" w:color="auto"/>
            </w:tcBorders>
            <w:vAlign w:val="center"/>
          </w:tcPr>
          <w:p w:rsidR="00D63BF5" w:rsidRPr="002203B1" w:rsidRDefault="00D63BF5" w:rsidP="001B03A3">
            <w:pPr>
              <w:pStyle w:val="Text2"/>
              <w:jc w:val="left"/>
              <w:rPr>
                <w:rFonts w:cs="Calibri"/>
                <w:sz w:val="20"/>
                <w:szCs w:val="20"/>
              </w:rPr>
            </w:pPr>
            <w:r w:rsidRPr="002203B1">
              <w:rPr>
                <w:rFonts w:cs="Calibri"/>
                <w:sz w:val="20"/>
                <w:szCs w:val="20"/>
              </w:rPr>
              <w:t>RUP op maat</w:t>
            </w:r>
          </w:p>
        </w:tc>
        <w:tc>
          <w:tcPr>
            <w:tcW w:w="5528" w:type="dxa"/>
            <w:tcBorders>
              <w:top w:val="single" w:sz="4" w:space="0" w:color="auto"/>
              <w:left w:val="single" w:sz="4" w:space="0" w:color="auto"/>
              <w:bottom w:val="single" w:sz="4" w:space="0" w:color="auto"/>
              <w:right w:val="single" w:sz="4" w:space="0" w:color="auto"/>
            </w:tcBorders>
          </w:tcPr>
          <w:p w:rsidR="00D63BF5" w:rsidRPr="002203B1" w:rsidRDefault="00712E4E" w:rsidP="001B03A3">
            <w:pPr>
              <w:pStyle w:val="Text2"/>
              <w:jc w:val="left"/>
              <w:rPr>
                <w:rFonts w:cs="Calibri"/>
                <w:sz w:val="20"/>
                <w:szCs w:val="20"/>
              </w:rPr>
            </w:pPr>
            <w:hyperlink r:id="rId17" w:history="1">
              <w:r w:rsidR="00D63BF5" w:rsidRPr="002203B1">
                <w:rPr>
                  <w:rStyle w:val="Hyperlink"/>
                  <w:rFonts w:cs="Calibri"/>
                </w:rPr>
                <w:t>http://www.rupopmaat.nl/</w:t>
              </w:r>
            </w:hyperlink>
          </w:p>
        </w:tc>
      </w:tr>
    </w:tbl>
    <w:p w:rsidR="00D63BF5" w:rsidRPr="002203B1" w:rsidRDefault="00D63BF5" w:rsidP="00FF78BD">
      <w:pPr>
        <w:pStyle w:val="Text2"/>
        <w:rPr>
          <w:rFonts w:cs="Calibri"/>
          <w:sz w:val="20"/>
          <w:szCs w:val="20"/>
        </w:rPr>
      </w:pPr>
    </w:p>
    <w:p w:rsidR="00D63BF5" w:rsidRPr="002203B1" w:rsidRDefault="00D63BF5" w:rsidP="00663C26">
      <w:pPr>
        <w:pStyle w:val="Heading2"/>
        <w:numPr>
          <w:ilvl w:val="1"/>
          <w:numId w:val="22"/>
        </w:numPr>
        <w:spacing w:before="60" w:after="200"/>
      </w:pPr>
      <w:bookmarkStart w:id="15" w:name="_Toc380600166"/>
      <w:bookmarkStart w:id="16" w:name="_Toc521504612"/>
      <w:r w:rsidRPr="002203B1">
        <w:t>Overview</w:t>
      </w:r>
      <w:bookmarkEnd w:id="15"/>
      <w:bookmarkEnd w:id="16"/>
    </w:p>
    <w:p w:rsidR="00D63BF5" w:rsidRPr="002203B1" w:rsidRDefault="00D63BF5" w:rsidP="00D9219A">
      <w:r w:rsidRPr="002203B1">
        <w:t>Chapter</w:t>
      </w:r>
      <w:r w:rsidR="00A230B4" w:rsidRPr="002203B1">
        <w:t xml:space="preserve"> </w:t>
      </w:r>
      <w:r w:rsidRPr="002203B1">
        <w:t>1 introduces the external view on the business system under review and lists the elements of this specification.</w:t>
      </w:r>
    </w:p>
    <w:p w:rsidR="00A96EDB" w:rsidRPr="002203B1" w:rsidRDefault="00A96EDB" w:rsidP="00D9219A"/>
    <w:p w:rsidR="00D63BF5" w:rsidRPr="002203B1" w:rsidRDefault="00D63BF5" w:rsidP="00D9219A">
      <w:r w:rsidRPr="002203B1">
        <w:t xml:space="preserve">Chapter 2 introduces the </w:t>
      </w:r>
      <w:r w:rsidR="004A411A" w:rsidRPr="002203B1">
        <w:t xml:space="preserve">Request for </w:t>
      </w:r>
      <w:r w:rsidR="00FD6DA8" w:rsidRPr="002203B1">
        <w:t>e</w:t>
      </w:r>
      <w:r w:rsidR="004A411A" w:rsidRPr="002203B1">
        <w:t xml:space="preserve">ntitlement </w:t>
      </w:r>
      <w:r w:rsidR="00FD6DA8" w:rsidRPr="002203B1">
        <w:t>d</w:t>
      </w:r>
      <w:r w:rsidR="004A411A" w:rsidRPr="002203B1">
        <w:t>ocument</w:t>
      </w:r>
      <w:r w:rsidR="00D931D8" w:rsidRPr="002203B1">
        <w:t xml:space="preserve"> for Former Frontier Workers</w:t>
      </w:r>
      <w:r w:rsidR="004A411A" w:rsidRPr="002203B1">
        <w:t xml:space="preserve"> </w:t>
      </w:r>
      <w:r w:rsidRPr="002203B1">
        <w:t>business process. Th</w:t>
      </w:r>
      <w:r w:rsidR="00DA4BE1" w:rsidRPr="002203B1">
        <w:t>is</w:t>
      </w:r>
      <w:r w:rsidRPr="002203B1">
        <w:t xml:space="preserve"> chapter gives a short and detailed description as well as a reference to </w:t>
      </w:r>
      <w:r w:rsidR="00DA4BE1" w:rsidRPr="002203B1">
        <w:t xml:space="preserve">the </w:t>
      </w:r>
      <w:r w:rsidRPr="002203B1">
        <w:t>business process´ legal base.</w:t>
      </w:r>
    </w:p>
    <w:p w:rsidR="00A96EDB" w:rsidRPr="002203B1" w:rsidRDefault="00A96EDB" w:rsidP="00D9219A"/>
    <w:p w:rsidR="00D63BF5" w:rsidRPr="002203B1" w:rsidRDefault="00D63BF5" w:rsidP="00D9219A">
      <w:r w:rsidRPr="002203B1">
        <w:t xml:space="preserve">Chapter 3 lists the actors involved in the </w:t>
      </w:r>
      <w:r w:rsidR="004A411A" w:rsidRPr="002203B1">
        <w:t xml:space="preserve">Request for </w:t>
      </w:r>
      <w:r w:rsidR="00FD6DA8" w:rsidRPr="002203B1">
        <w:t>e</w:t>
      </w:r>
      <w:r w:rsidR="004A411A" w:rsidRPr="002203B1">
        <w:t xml:space="preserve">ntitlement </w:t>
      </w:r>
      <w:r w:rsidR="00FD6DA8" w:rsidRPr="002203B1">
        <w:t>d</w:t>
      </w:r>
      <w:r w:rsidR="004A411A" w:rsidRPr="002203B1">
        <w:t xml:space="preserve">ocument </w:t>
      </w:r>
      <w:r w:rsidR="00D931D8" w:rsidRPr="002203B1">
        <w:t xml:space="preserve">for Former Frontier Workers </w:t>
      </w:r>
      <w:r w:rsidR="00A96EDB" w:rsidRPr="002203B1">
        <w:t xml:space="preserve">business </w:t>
      </w:r>
      <w:r w:rsidRPr="002203B1">
        <w:t>process.</w:t>
      </w:r>
    </w:p>
    <w:p w:rsidR="00A96EDB" w:rsidRPr="002203B1" w:rsidRDefault="00A96EDB" w:rsidP="00D9219A"/>
    <w:p w:rsidR="00D63BF5" w:rsidRPr="002203B1" w:rsidRDefault="00D63BF5" w:rsidP="00D9219A">
      <w:r w:rsidRPr="002203B1">
        <w:t xml:space="preserve">Chapter 4 describes in detail the </w:t>
      </w:r>
      <w:r w:rsidR="004A411A" w:rsidRPr="002203B1">
        <w:t xml:space="preserve">Request for </w:t>
      </w:r>
      <w:r w:rsidR="00FD6DA8" w:rsidRPr="002203B1">
        <w:t>e</w:t>
      </w:r>
      <w:r w:rsidR="004A411A" w:rsidRPr="002203B1">
        <w:t xml:space="preserve">ntitlement </w:t>
      </w:r>
      <w:r w:rsidR="00FD6DA8" w:rsidRPr="002203B1">
        <w:t>d</w:t>
      </w:r>
      <w:r w:rsidR="004A411A" w:rsidRPr="002203B1">
        <w:t xml:space="preserve">ocument </w:t>
      </w:r>
      <w:r w:rsidR="00D931D8" w:rsidRPr="002203B1">
        <w:t xml:space="preserve">for Former Frontier Workers </w:t>
      </w:r>
      <w:r w:rsidRPr="002203B1">
        <w:t>business process based on the RUP use case template, as well as the relationship to other use cases.</w:t>
      </w:r>
    </w:p>
    <w:p w:rsidR="00A96EDB" w:rsidRPr="002203B1" w:rsidRDefault="00A96EDB" w:rsidP="00D9219A"/>
    <w:p w:rsidR="00D63BF5" w:rsidRPr="002203B1" w:rsidRDefault="00D63BF5" w:rsidP="00D9219A">
      <w:r w:rsidRPr="002203B1">
        <w:t xml:space="preserve">Chapter 5 describes the </w:t>
      </w:r>
      <w:r w:rsidR="004A411A" w:rsidRPr="002203B1">
        <w:t xml:space="preserve">Request for </w:t>
      </w:r>
      <w:r w:rsidR="00FD6DA8" w:rsidRPr="002203B1">
        <w:t>e</w:t>
      </w:r>
      <w:r w:rsidR="004A411A" w:rsidRPr="002203B1">
        <w:t xml:space="preserve">ntitlement </w:t>
      </w:r>
      <w:r w:rsidR="00FD6DA8" w:rsidRPr="002203B1">
        <w:t>d</w:t>
      </w:r>
      <w:r w:rsidR="004A411A" w:rsidRPr="002203B1">
        <w:t xml:space="preserve">ocument </w:t>
      </w:r>
      <w:r w:rsidR="00D931D8" w:rsidRPr="002203B1">
        <w:t xml:space="preserve">for Former Frontier Workers </w:t>
      </w:r>
      <w:r w:rsidRPr="002203B1">
        <w:t>business process using business process modelling notation (BPMN).</w:t>
      </w:r>
    </w:p>
    <w:p w:rsidR="00D63BF5" w:rsidRPr="002203B1" w:rsidRDefault="00D63BF5" w:rsidP="000F3807">
      <w:pPr>
        <w:pStyle w:val="Text2"/>
        <w:rPr>
          <w:rFonts w:cs="Calibri"/>
          <w:sz w:val="20"/>
          <w:szCs w:val="20"/>
        </w:rPr>
      </w:pPr>
    </w:p>
    <w:p w:rsidR="00D63BF5" w:rsidRPr="002203B1" w:rsidRDefault="00D63BF5" w:rsidP="00663C26">
      <w:pPr>
        <w:pStyle w:val="Heading1"/>
        <w:numPr>
          <w:ilvl w:val="0"/>
          <w:numId w:val="22"/>
        </w:numPr>
        <w:spacing w:after="240"/>
      </w:pPr>
      <w:r w:rsidRPr="002203B1">
        <w:br w:type="page"/>
      </w:r>
      <w:bookmarkStart w:id="17" w:name="_Toc380600167"/>
      <w:bookmarkStart w:id="18" w:name="_Toc521504613"/>
      <w:r w:rsidRPr="002203B1">
        <w:lastRenderedPageBreak/>
        <w:t>Description</w:t>
      </w:r>
      <w:bookmarkEnd w:id="5"/>
      <w:bookmarkEnd w:id="17"/>
      <w:bookmarkEnd w:id="18"/>
    </w:p>
    <w:p w:rsidR="00D63BF5" w:rsidRPr="002203B1" w:rsidRDefault="002D3A29" w:rsidP="00663C26">
      <w:pPr>
        <w:pStyle w:val="Heading2"/>
        <w:numPr>
          <w:ilvl w:val="1"/>
          <w:numId w:val="22"/>
        </w:numPr>
        <w:spacing w:before="60" w:after="200"/>
      </w:pPr>
      <w:bookmarkStart w:id="19" w:name="_Toc521504614"/>
      <w:r w:rsidRPr="002203B1">
        <w:t>Business Scenario</w:t>
      </w:r>
      <w:bookmarkEnd w:id="19"/>
    </w:p>
    <w:p w:rsidR="00337496" w:rsidRPr="002203B1" w:rsidRDefault="00D63BF5" w:rsidP="00D9219A">
      <w:r w:rsidRPr="002203B1">
        <w:t>As the regulation dictates (</w:t>
      </w:r>
      <w:r w:rsidR="000E7CE4" w:rsidRPr="002203B1">
        <w:t xml:space="preserve">Art. 28 of 883/04 and </w:t>
      </w:r>
      <w:r w:rsidRPr="002203B1">
        <w:t xml:space="preserve">Art. </w:t>
      </w:r>
      <w:r w:rsidR="00DA6A32" w:rsidRPr="002203B1">
        <w:t>2</w:t>
      </w:r>
      <w:r w:rsidR="00337496" w:rsidRPr="002203B1">
        <w:t>9</w:t>
      </w:r>
      <w:r w:rsidR="00851148" w:rsidRPr="002203B1">
        <w:t xml:space="preserve"> of 987/09</w:t>
      </w:r>
      <w:r w:rsidRPr="002203B1">
        <w:t xml:space="preserve">) </w:t>
      </w:r>
      <w:r w:rsidR="00337496" w:rsidRPr="002203B1">
        <w:t xml:space="preserve">a former frontier worker </w:t>
      </w:r>
      <w:r w:rsidR="00AD5F9A" w:rsidRPr="002203B1">
        <w:t xml:space="preserve">who has retired because of old-age or invalidity </w:t>
      </w:r>
      <w:r w:rsidR="00843DAE" w:rsidRPr="002203B1">
        <w:t xml:space="preserve">– and his/her family members or his/her survivors – </w:t>
      </w:r>
      <w:r w:rsidR="00AD5F9A" w:rsidRPr="002203B1">
        <w:t>shall, under certain conditions,</w:t>
      </w:r>
      <w:r w:rsidR="00843DAE" w:rsidRPr="002203B1">
        <w:t xml:space="preserve"> be entitled to benefits in kind in </w:t>
      </w:r>
      <w:r w:rsidR="00AD5F9A" w:rsidRPr="002203B1">
        <w:t>the Member State in which she/he pursued such an activity as frontier worker</w:t>
      </w:r>
      <w:r w:rsidR="00843DAE" w:rsidRPr="002203B1">
        <w:t>.</w:t>
      </w:r>
    </w:p>
    <w:p w:rsidR="00A96EDB" w:rsidRPr="002203B1" w:rsidRDefault="00A96EDB" w:rsidP="00D9219A"/>
    <w:p w:rsidR="00DA6A32" w:rsidRPr="002203B1" w:rsidRDefault="00337496" w:rsidP="00D9219A">
      <w:r w:rsidRPr="002203B1">
        <w:t xml:space="preserve">This </w:t>
      </w:r>
      <w:r w:rsidR="00843DAE" w:rsidRPr="002203B1">
        <w:t xml:space="preserve">BUC </w:t>
      </w:r>
      <w:r w:rsidRPr="002203B1">
        <w:t>allows the institution which has to bear the costs for the benefits in kind provided to the retired former frontier worker and his/her family members or to his/her survivors in their respective Member State</w:t>
      </w:r>
      <w:r w:rsidR="00843DAE" w:rsidRPr="002203B1">
        <w:t>(</w:t>
      </w:r>
      <w:r w:rsidRPr="002203B1">
        <w:t>s</w:t>
      </w:r>
      <w:r w:rsidR="00843DAE" w:rsidRPr="002203B1">
        <w:t>)</w:t>
      </w:r>
      <w:r w:rsidRPr="002203B1">
        <w:t xml:space="preserve"> of residence to obtain the necessary information </w:t>
      </w:r>
      <w:r w:rsidR="00760318" w:rsidRPr="002203B1">
        <w:t xml:space="preserve">from the former Member State of employment </w:t>
      </w:r>
      <w:r w:rsidRPr="002203B1">
        <w:t>in order to issue or not to issue an entitlement document to the person concerned.</w:t>
      </w:r>
    </w:p>
    <w:p w:rsidR="00A96EDB" w:rsidRPr="002203B1" w:rsidRDefault="00A96EDB" w:rsidP="00D9219A"/>
    <w:p w:rsidR="00843DAE" w:rsidRPr="002203B1" w:rsidRDefault="00337496" w:rsidP="00D9219A">
      <w:r w:rsidRPr="002203B1">
        <w:t xml:space="preserve">The reply from the institution of the </w:t>
      </w:r>
      <w:r w:rsidR="009D5F15" w:rsidRPr="002203B1">
        <w:t xml:space="preserve">former </w:t>
      </w:r>
      <w:r w:rsidRPr="002203B1">
        <w:t xml:space="preserve">Member State of employment provides the competent institution with the information necessary to determine whether the person concerned is entitled to continue to receive benefits in kind in the former Member State of employment.  </w:t>
      </w:r>
    </w:p>
    <w:p w:rsidR="00A96EDB" w:rsidRPr="002203B1" w:rsidRDefault="00A96EDB" w:rsidP="00D9219A"/>
    <w:p w:rsidR="00843DAE" w:rsidRPr="002203B1" w:rsidRDefault="007410F0" w:rsidP="00D9219A">
      <w:r w:rsidRPr="002203B1">
        <w:t xml:space="preserve">The former frontier worker </w:t>
      </w:r>
      <w:r w:rsidR="00843DAE" w:rsidRPr="002203B1">
        <w:t xml:space="preserve">and – in countries which are not mentioned in Annex III of Regulation (EC) 883/04 – his/her family members </w:t>
      </w:r>
      <w:r w:rsidRPr="002203B1">
        <w:t xml:space="preserve">can be entitled </w:t>
      </w:r>
      <w:r w:rsidR="00843DAE" w:rsidRPr="002203B1">
        <w:t>to</w:t>
      </w:r>
      <w:r w:rsidRPr="002203B1">
        <w:t xml:space="preserve"> the continuation of treatment in the Member State where he/she last worked preceding the effective date of old-age or invalidity pension if this treatment began in the later Member State.  </w:t>
      </w:r>
    </w:p>
    <w:p w:rsidR="00A96EDB" w:rsidRPr="002203B1" w:rsidRDefault="00A96EDB" w:rsidP="00D9219A"/>
    <w:p w:rsidR="00337496" w:rsidRPr="002203B1" w:rsidRDefault="00843DAE" w:rsidP="00D9219A">
      <w:r w:rsidRPr="002203B1">
        <w:t>Further, t</w:t>
      </w:r>
      <w:r w:rsidR="007410F0" w:rsidRPr="002203B1">
        <w:t>he former frontier worker and his/her members of family and his/her survivors can be entitled to all benefits in kind in the former Member State of employment if in the five years preceding the effective date of his/her old-age or invalidity pension, the former frontier worker had been working as a frontier worker for at least two years</w:t>
      </w:r>
      <w:r w:rsidRPr="002203B1">
        <w:t>.  This only applies in cases where both the competent Member State and the former State of employment are listed in Annex V of Regulation (EC) 883/04.  The</w:t>
      </w:r>
      <w:r w:rsidR="00A230B4" w:rsidRPr="002203B1">
        <w:t>s</w:t>
      </w:r>
      <w:r w:rsidRPr="002203B1">
        <w:t>e are currently:</w:t>
      </w:r>
      <w:r w:rsidR="007410F0" w:rsidRPr="002203B1">
        <w:t xml:space="preserve"> Belgium, Germany, Spain, France, Luxembourg, Austria and Portugal.</w:t>
      </w:r>
    </w:p>
    <w:p w:rsidR="00A96EDB" w:rsidRPr="002203B1" w:rsidRDefault="00A96EDB" w:rsidP="00D9219A"/>
    <w:p w:rsidR="00D63BF5" w:rsidRPr="002203B1" w:rsidRDefault="00D63BF5" w:rsidP="00663C26">
      <w:pPr>
        <w:pStyle w:val="Heading2"/>
        <w:numPr>
          <w:ilvl w:val="1"/>
          <w:numId w:val="22"/>
        </w:numPr>
        <w:spacing w:before="60" w:after="200"/>
      </w:pPr>
      <w:bookmarkStart w:id="20" w:name="_Toc366491249"/>
      <w:bookmarkStart w:id="21" w:name="_Toc380600169"/>
      <w:bookmarkStart w:id="22" w:name="_Toc521504615"/>
      <w:r w:rsidRPr="002203B1">
        <w:t xml:space="preserve">Legal </w:t>
      </w:r>
      <w:bookmarkEnd w:id="20"/>
      <w:bookmarkEnd w:id="21"/>
      <w:r w:rsidR="00EC4E59" w:rsidRPr="002203B1">
        <w:t>Base</w:t>
      </w:r>
      <w:bookmarkEnd w:id="22"/>
    </w:p>
    <w:p w:rsidR="00EC4E59" w:rsidRPr="002203B1" w:rsidRDefault="00AD6553" w:rsidP="00EC4E59">
      <w:pPr>
        <w:pStyle w:val="ListBullet4"/>
        <w:numPr>
          <w:ilvl w:val="0"/>
          <w:numId w:val="0"/>
        </w:numPr>
        <w:rPr>
          <w:rFonts w:cs="Calibri"/>
        </w:rPr>
      </w:pPr>
      <w:r w:rsidRPr="002203B1">
        <w:rPr>
          <w:rFonts w:cs="Calibri"/>
        </w:rPr>
        <w:t>This Business Use Case document's legal base is described in the following Regulations</w:t>
      </w:r>
    </w:p>
    <w:p w:rsidR="00EC4E59" w:rsidRPr="002203B1" w:rsidRDefault="00EC4E59" w:rsidP="00EC4E59">
      <w:pPr>
        <w:pStyle w:val="ListBullet4"/>
        <w:numPr>
          <w:ilvl w:val="0"/>
          <w:numId w:val="0"/>
        </w:numPr>
        <w:rPr>
          <w:rFonts w:cs="Calibri"/>
        </w:rPr>
      </w:pPr>
    </w:p>
    <w:p w:rsidR="00EC4E59" w:rsidRPr="002203B1" w:rsidRDefault="00EC4E59" w:rsidP="00D9219A">
      <w:pPr>
        <w:pStyle w:val="ListBullet4"/>
        <w:numPr>
          <w:ilvl w:val="0"/>
          <w:numId w:val="41"/>
        </w:numPr>
        <w:spacing w:after="120"/>
        <w:rPr>
          <w:rFonts w:cs="Calibri"/>
        </w:rPr>
      </w:pPr>
      <w:r w:rsidRPr="002203B1">
        <w:rPr>
          <w:rFonts w:cs="Calibri"/>
        </w:rPr>
        <w:t>basic Regulation (EC) No 883/2004</w:t>
      </w:r>
    </w:p>
    <w:p w:rsidR="00EC4E59" w:rsidRPr="002203B1" w:rsidRDefault="00EC4E59" w:rsidP="00D9219A">
      <w:pPr>
        <w:pStyle w:val="ListBullet4"/>
        <w:numPr>
          <w:ilvl w:val="0"/>
          <w:numId w:val="41"/>
        </w:numPr>
        <w:spacing w:after="120"/>
        <w:rPr>
          <w:rFonts w:cs="Calibri"/>
        </w:rPr>
      </w:pPr>
      <w:r w:rsidRPr="002203B1">
        <w:rPr>
          <w:rFonts w:cs="Calibri"/>
        </w:rPr>
        <w:t>implementing Regulation (EC) No 987/2009</w:t>
      </w:r>
    </w:p>
    <w:p w:rsidR="00EC4E59" w:rsidRPr="002203B1" w:rsidRDefault="00A96EDB" w:rsidP="00D9219A">
      <w:pPr>
        <w:pStyle w:val="ListBullet4"/>
        <w:numPr>
          <w:ilvl w:val="0"/>
          <w:numId w:val="0"/>
        </w:numPr>
        <w:spacing w:after="120"/>
        <w:rPr>
          <w:rFonts w:cs="Calibri"/>
        </w:rPr>
      </w:pPr>
      <w:r w:rsidRPr="002203B1">
        <w:rPr>
          <w:rFonts w:cs="Calibri"/>
        </w:rPr>
        <w:br w:type="page"/>
      </w:r>
      <w:r w:rsidR="00EC4E59" w:rsidRPr="002203B1">
        <w:rPr>
          <w:rFonts w:cs="Calibri"/>
        </w:rPr>
        <w:lastRenderedPageBreak/>
        <w:t>The followi</w:t>
      </w:r>
      <w:r w:rsidR="00313480" w:rsidRPr="002203B1">
        <w:rPr>
          <w:rFonts w:cs="Calibri"/>
        </w:rPr>
        <w:t xml:space="preserve">ng matrix </w:t>
      </w:r>
      <w:r w:rsidR="00AD6553" w:rsidRPr="002203B1">
        <w:rPr>
          <w:rFonts w:cs="Calibri"/>
        </w:rPr>
        <w:t>specifies the SEDs that are used in this Business Use Case and documents the articles that provide the legal basis for each SED.</w:t>
      </w:r>
    </w:p>
    <w:p w:rsidR="00D63BF5" w:rsidRPr="002203B1" w:rsidRDefault="00D63BF5" w:rsidP="00313480">
      <w:pPr>
        <w:pStyle w:val="ListBullet4"/>
        <w:numPr>
          <w:ilvl w:val="0"/>
          <w:numId w:val="0"/>
        </w:numPr>
        <w:jc w:val="center"/>
        <w:rPr>
          <w:rFonts w:cs="Calibri"/>
        </w:rPr>
      </w:pPr>
    </w:p>
    <w:tbl>
      <w:tblPr>
        <w:tblW w:w="8049" w:type="dxa"/>
        <w:jc w:val="center"/>
        <w:tblInd w:w="-91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1689"/>
        <w:gridCol w:w="2762"/>
        <w:gridCol w:w="3598"/>
      </w:tblGrid>
      <w:tr w:rsidR="00EC4E59" w:rsidRPr="002203B1" w:rsidTr="00D9219A">
        <w:trPr>
          <w:trHeight w:val="359"/>
          <w:jc w:val="center"/>
        </w:trPr>
        <w:tc>
          <w:tcPr>
            <w:tcW w:w="1689" w:type="dxa"/>
            <w:vMerge w:val="restart"/>
            <w:tcBorders>
              <w:top w:val="single" w:sz="4" w:space="0" w:color="auto"/>
              <w:left w:val="single" w:sz="4" w:space="0" w:color="auto"/>
              <w:right w:val="single" w:sz="4" w:space="0" w:color="auto"/>
            </w:tcBorders>
            <w:vAlign w:val="center"/>
          </w:tcPr>
          <w:p w:rsidR="00EC4E59" w:rsidRPr="002203B1" w:rsidRDefault="00EC4E59" w:rsidP="00917165">
            <w:pPr>
              <w:pStyle w:val="ListBullet4"/>
              <w:numPr>
                <w:ilvl w:val="0"/>
                <w:numId w:val="0"/>
              </w:numPr>
              <w:jc w:val="center"/>
              <w:rPr>
                <w:b/>
                <w:bCs/>
                <w:sz w:val="20"/>
              </w:rPr>
            </w:pPr>
            <w:r w:rsidRPr="002203B1">
              <w:rPr>
                <w:b/>
                <w:bCs/>
                <w:sz w:val="20"/>
              </w:rPr>
              <w:t>SED</w:t>
            </w:r>
          </w:p>
        </w:tc>
        <w:tc>
          <w:tcPr>
            <w:tcW w:w="2762" w:type="dxa"/>
            <w:tcBorders>
              <w:top w:val="single" w:sz="4" w:space="0" w:color="auto"/>
              <w:left w:val="single" w:sz="4" w:space="0" w:color="auto"/>
              <w:bottom w:val="single" w:sz="4" w:space="0" w:color="auto"/>
              <w:right w:val="single" w:sz="4" w:space="0" w:color="auto"/>
            </w:tcBorders>
            <w:shd w:val="clear" w:color="auto" w:fill="548DD4"/>
            <w:vAlign w:val="center"/>
          </w:tcPr>
          <w:p w:rsidR="00EC4E59" w:rsidRPr="002203B1" w:rsidRDefault="00EC4E59" w:rsidP="00313480">
            <w:pPr>
              <w:pStyle w:val="ListBullet4"/>
              <w:numPr>
                <w:ilvl w:val="0"/>
                <w:numId w:val="0"/>
              </w:numPr>
              <w:jc w:val="center"/>
              <w:rPr>
                <w:rFonts w:cs="Calibri"/>
                <w:b/>
                <w:color w:val="FFFFFF"/>
                <w:sz w:val="20"/>
              </w:rPr>
            </w:pPr>
            <w:r w:rsidRPr="002203B1">
              <w:rPr>
                <w:rFonts w:cs="Calibri"/>
                <w:b/>
                <w:color w:val="FFFFFF"/>
                <w:sz w:val="20"/>
              </w:rPr>
              <w:t>Basic Reg (883/04)</w:t>
            </w:r>
          </w:p>
        </w:tc>
        <w:tc>
          <w:tcPr>
            <w:tcW w:w="3598" w:type="dxa"/>
            <w:tcBorders>
              <w:top w:val="single" w:sz="4" w:space="0" w:color="auto"/>
              <w:left w:val="single" w:sz="4" w:space="0" w:color="auto"/>
              <w:bottom w:val="single" w:sz="4" w:space="0" w:color="auto"/>
              <w:right w:val="single" w:sz="4" w:space="0" w:color="auto"/>
            </w:tcBorders>
            <w:shd w:val="clear" w:color="auto" w:fill="1F497D"/>
            <w:vAlign w:val="center"/>
          </w:tcPr>
          <w:p w:rsidR="00EC4E59" w:rsidRPr="002203B1" w:rsidRDefault="00EC4E59" w:rsidP="00313480">
            <w:pPr>
              <w:pStyle w:val="ListBullet4"/>
              <w:numPr>
                <w:ilvl w:val="0"/>
                <w:numId w:val="0"/>
              </w:numPr>
              <w:jc w:val="center"/>
              <w:rPr>
                <w:rFonts w:cs="Calibri"/>
                <w:b/>
                <w:color w:val="FFFFFF"/>
                <w:sz w:val="20"/>
              </w:rPr>
            </w:pPr>
            <w:r w:rsidRPr="002203B1">
              <w:rPr>
                <w:rFonts w:cs="Calibri"/>
                <w:b/>
                <w:color w:val="FFFFFF"/>
                <w:sz w:val="20"/>
              </w:rPr>
              <w:t>Implementing Reg (987/09)</w:t>
            </w:r>
          </w:p>
        </w:tc>
      </w:tr>
      <w:tr w:rsidR="00933010" w:rsidRPr="002203B1" w:rsidTr="00D9219A">
        <w:trPr>
          <w:trHeight w:val="225"/>
          <w:jc w:val="center"/>
        </w:trPr>
        <w:tc>
          <w:tcPr>
            <w:tcW w:w="1689" w:type="dxa"/>
            <w:vMerge/>
            <w:tcBorders>
              <w:left w:val="single" w:sz="4" w:space="0" w:color="auto"/>
              <w:bottom w:val="single" w:sz="4" w:space="0" w:color="auto"/>
              <w:right w:val="single" w:sz="4" w:space="0" w:color="auto"/>
            </w:tcBorders>
          </w:tcPr>
          <w:p w:rsidR="00933010" w:rsidRPr="002203B1" w:rsidRDefault="00933010" w:rsidP="00313480">
            <w:pPr>
              <w:pStyle w:val="ListBullet4"/>
              <w:numPr>
                <w:ilvl w:val="0"/>
                <w:numId w:val="0"/>
              </w:numPr>
              <w:jc w:val="center"/>
              <w:rPr>
                <w:sz w:val="20"/>
              </w:rPr>
            </w:pPr>
          </w:p>
        </w:tc>
        <w:tc>
          <w:tcPr>
            <w:tcW w:w="2762" w:type="dxa"/>
            <w:tcBorders>
              <w:top w:val="single" w:sz="4" w:space="0" w:color="auto"/>
              <w:left w:val="single" w:sz="4" w:space="0" w:color="auto"/>
              <w:bottom w:val="single" w:sz="4" w:space="0" w:color="auto"/>
              <w:right w:val="single" w:sz="4" w:space="0" w:color="auto"/>
            </w:tcBorders>
            <w:shd w:val="clear" w:color="auto" w:fill="548DD4"/>
          </w:tcPr>
          <w:p w:rsidR="00933010" w:rsidRPr="002203B1" w:rsidRDefault="00933010" w:rsidP="00933010">
            <w:pPr>
              <w:pStyle w:val="ListBullet4"/>
              <w:numPr>
                <w:ilvl w:val="0"/>
                <w:numId w:val="0"/>
              </w:numPr>
              <w:jc w:val="center"/>
              <w:rPr>
                <w:rFonts w:cs="Calibri"/>
                <w:color w:val="FFFFFF"/>
                <w:sz w:val="20"/>
              </w:rPr>
            </w:pPr>
            <w:r w:rsidRPr="002203B1">
              <w:rPr>
                <w:rFonts w:cs="Calibri"/>
                <w:color w:val="FFFFFF"/>
                <w:sz w:val="20"/>
              </w:rPr>
              <w:t>28</w:t>
            </w:r>
          </w:p>
        </w:tc>
        <w:tc>
          <w:tcPr>
            <w:tcW w:w="3598" w:type="dxa"/>
            <w:tcBorders>
              <w:top w:val="single" w:sz="4" w:space="0" w:color="auto"/>
              <w:left w:val="single" w:sz="4" w:space="0" w:color="auto"/>
              <w:bottom w:val="single" w:sz="4" w:space="0" w:color="auto"/>
              <w:right w:val="single" w:sz="4" w:space="0" w:color="auto"/>
            </w:tcBorders>
            <w:shd w:val="clear" w:color="auto" w:fill="1F497D"/>
          </w:tcPr>
          <w:p w:rsidR="00933010" w:rsidRPr="002203B1" w:rsidRDefault="00933010" w:rsidP="007C37D9">
            <w:pPr>
              <w:pStyle w:val="ListBullet4"/>
              <w:numPr>
                <w:ilvl w:val="0"/>
                <w:numId w:val="0"/>
              </w:numPr>
              <w:jc w:val="center"/>
              <w:rPr>
                <w:color w:val="FFFFFF"/>
                <w:sz w:val="20"/>
              </w:rPr>
            </w:pPr>
            <w:r w:rsidRPr="002203B1">
              <w:rPr>
                <w:color w:val="FFFFFF"/>
                <w:sz w:val="20"/>
              </w:rPr>
              <w:t>29</w:t>
            </w:r>
          </w:p>
        </w:tc>
      </w:tr>
      <w:tr w:rsidR="00933010" w:rsidRPr="002203B1" w:rsidTr="00D9219A">
        <w:trPr>
          <w:jc w:val="center"/>
        </w:trPr>
        <w:tc>
          <w:tcPr>
            <w:tcW w:w="1689" w:type="dxa"/>
            <w:tcBorders>
              <w:top w:val="single" w:sz="4" w:space="0" w:color="auto"/>
              <w:left w:val="single" w:sz="4" w:space="0" w:color="auto"/>
              <w:bottom w:val="single" w:sz="4" w:space="0" w:color="auto"/>
              <w:right w:val="single" w:sz="4" w:space="0" w:color="auto"/>
            </w:tcBorders>
          </w:tcPr>
          <w:p w:rsidR="00933010" w:rsidRPr="002203B1" w:rsidRDefault="00933010" w:rsidP="00313480">
            <w:pPr>
              <w:pStyle w:val="ListBullet4"/>
              <w:numPr>
                <w:ilvl w:val="0"/>
                <w:numId w:val="0"/>
              </w:numPr>
              <w:jc w:val="center"/>
              <w:rPr>
                <w:sz w:val="20"/>
              </w:rPr>
            </w:pPr>
            <w:r w:rsidRPr="002203B1">
              <w:rPr>
                <w:sz w:val="20"/>
              </w:rPr>
              <w:t>S006</w:t>
            </w:r>
          </w:p>
        </w:tc>
        <w:tc>
          <w:tcPr>
            <w:tcW w:w="2762"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9B6A5E">
            <w:pPr>
              <w:jc w:val="center"/>
              <w:rPr>
                <w:sz w:val="20"/>
              </w:rPr>
            </w:pPr>
            <w:r w:rsidRPr="002203B1">
              <w:rPr>
                <w:rFonts w:cs="Calibri"/>
                <w:b/>
                <w:color w:val="4F6228"/>
                <w:sz w:val="20"/>
              </w:rPr>
              <w:sym w:font="Wingdings" w:char="F0FC"/>
            </w:r>
          </w:p>
        </w:tc>
        <w:tc>
          <w:tcPr>
            <w:tcW w:w="3598"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933010">
            <w:pPr>
              <w:jc w:val="center"/>
              <w:rPr>
                <w:sz w:val="20"/>
              </w:rPr>
            </w:pPr>
            <w:r w:rsidRPr="002203B1">
              <w:rPr>
                <w:rFonts w:cs="Calibri"/>
                <w:b/>
                <w:color w:val="4F6228"/>
                <w:sz w:val="20"/>
              </w:rPr>
              <w:sym w:font="Wingdings" w:char="F0FC"/>
            </w:r>
          </w:p>
        </w:tc>
      </w:tr>
      <w:tr w:rsidR="00933010" w:rsidRPr="002203B1" w:rsidTr="00D9219A">
        <w:trPr>
          <w:jc w:val="center"/>
        </w:trPr>
        <w:tc>
          <w:tcPr>
            <w:tcW w:w="1689" w:type="dxa"/>
            <w:tcBorders>
              <w:top w:val="single" w:sz="4" w:space="0" w:color="auto"/>
              <w:left w:val="single" w:sz="4" w:space="0" w:color="auto"/>
              <w:bottom w:val="single" w:sz="4" w:space="0" w:color="auto"/>
              <w:right w:val="single" w:sz="4" w:space="0" w:color="auto"/>
            </w:tcBorders>
          </w:tcPr>
          <w:p w:rsidR="00933010" w:rsidRPr="002203B1" w:rsidRDefault="00933010" w:rsidP="00313480">
            <w:pPr>
              <w:pStyle w:val="ListBullet4"/>
              <w:numPr>
                <w:ilvl w:val="0"/>
                <w:numId w:val="0"/>
              </w:numPr>
              <w:jc w:val="center"/>
              <w:rPr>
                <w:sz w:val="20"/>
              </w:rPr>
            </w:pPr>
            <w:r w:rsidRPr="002203B1">
              <w:rPr>
                <w:sz w:val="20"/>
              </w:rPr>
              <w:t>S007</w:t>
            </w:r>
          </w:p>
        </w:tc>
        <w:tc>
          <w:tcPr>
            <w:tcW w:w="2762"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9B6A5E">
            <w:pPr>
              <w:jc w:val="center"/>
              <w:rPr>
                <w:sz w:val="20"/>
              </w:rPr>
            </w:pPr>
            <w:r w:rsidRPr="002203B1">
              <w:rPr>
                <w:rFonts w:cs="Calibri"/>
                <w:b/>
                <w:color w:val="4F6228"/>
                <w:sz w:val="20"/>
              </w:rPr>
              <w:sym w:font="Wingdings" w:char="F0FC"/>
            </w:r>
          </w:p>
        </w:tc>
        <w:tc>
          <w:tcPr>
            <w:tcW w:w="3598"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6B63B0">
            <w:pPr>
              <w:jc w:val="center"/>
              <w:rPr>
                <w:sz w:val="20"/>
              </w:rPr>
            </w:pPr>
            <w:r w:rsidRPr="002203B1">
              <w:rPr>
                <w:rFonts w:cs="Calibri"/>
                <w:b/>
                <w:color w:val="4F6228"/>
                <w:sz w:val="20"/>
              </w:rPr>
              <w:sym w:font="Wingdings" w:char="F0FC"/>
            </w:r>
          </w:p>
        </w:tc>
      </w:tr>
      <w:tr w:rsidR="00933010" w:rsidRPr="002203B1" w:rsidTr="00D9219A">
        <w:trPr>
          <w:jc w:val="center"/>
        </w:trPr>
        <w:tc>
          <w:tcPr>
            <w:tcW w:w="1689" w:type="dxa"/>
            <w:tcBorders>
              <w:top w:val="single" w:sz="4" w:space="0" w:color="auto"/>
              <w:left w:val="single" w:sz="4" w:space="0" w:color="auto"/>
              <w:bottom w:val="single" w:sz="4" w:space="0" w:color="auto"/>
              <w:right w:val="single" w:sz="4" w:space="0" w:color="auto"/>
            </w:tcBorders>
          </w:tcPr>
          <w:p w:rsidR="00933010" w:rsidRPr="002203B1" w:rsidRDefault="00933010" w:rsidP="00313480">
            <w:pPr>
              <w:pStyle w:val="ListBullet4"/>
              <w:numPr>
                <w:ilvl w:val="0"/>
                <w:numId w:val="0"/>
              </w:numPr>
              <w:jc w:val="center"/>
              <w:rPr>
                <w:sz w:val="20"/>
              </w:rPr>
            </w:pPr>
            <w:r w:rsidRPr="002203B1">
              <w:rPr>
                <w:sz w:val="20"/>
              </w:rPr>
              <w:t>S008</w:t>
            </w:r>
          </w:p>
        </w:tc>
        <w:tc>
          <w:tcPr>
            <w:tcW w:w="2762"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9B6A5E">
            <w:pPr>
              <w:jc w:val="center"/>
              <w:rPr>
                <w:rFonts w:cs="Calibri"/>
                <w:b/>
                <w:color w:val="4F6228"/>
                <w:sz w:val="20"/>
              </w:rPr>
            </w:pPr>
            <w:r w:rsidRPr="002203B1">
              <w:rPr>
                <w:rFonts w:cs="Calibri"/>
                <w:b/>
                <w:color w:val="4F6228"/>
                <w:sz w:val="20"/>
              </w:rPr>
              <w:sym w:font="Wingdings" w:char="F0FC"/>
            </w:r>
          </w:p>
        </w:tc>
        <w:tc>
          <w:tcPr>
            <w:tcW w:w="3598"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6B63B0">
            <w:pPr>
              <w:jc w:val="center"/>
              <w:rPr>
                <w:rFonts w:cs="Calibri"/>
                <w:b/>
                <w:color w:val="4F6228"/>
                <w:sz w:val="20"/>
              </w:rPr>
            </w:pPr>
            <w:r w:rsidRPr="002203B1">
              <w:rPr>
                <w:rFonts w:cs="Calibri"/>
                <w:b/>
                <w:color w:val="4F6228"/>
                <w:sz w:val="20"/>
              </w:rPr>
              <w:sym w:font="Wingdings" w:char="F0FC"/>
            </w:r>
          </w:p>
        </w:tc>
      </w:tr>
      <w:tr w:rsidR="00933010" w:rsidRPr="002203B1" w:rsidTr="00D9219A">
        <w:trPr>
          <w:jc w:val="center"/>
        </w:trPr>
        <w:tc>
          <w:tcPr>
            <w:tcW w:w="1689" w:type="dxa"/>
            <w:tcBorders>
              <w:top w:val="single" w:sz="4" w:space="0" w:color="auto"/>
              <w:left w:val="single" w:sz="4" w:space="0" w:color="auto"/>
              <w:bottom w:val="single" w:sz="4" w:space="0" w:color="auto"/>
              <w:right w:val="single" w:sz="4" w:space="0" w:color="auto"/>
            </w:tcBorders>
          </w:tcPr>
          <w:p w:rsidR="00933010" w:rsidRPr="002203B1" w:rsidRDefault="00933010" w:rsidP="00313480">
            <w:pPr>
              <w:pStyle w:val="ListBullet4"/>
              <w:numPr>
                <w:ilvl w:val="0"/>
                <w:numId w:val="0"/>
              </w:numPr>
              <w:jc w:val="center"/>
              <w:rPr>
                <w:sz w:val="20"/>
              </w:rPr>
            </w:pPr>
            <w:r w:rsidRPr="002203B1">
              <w:rPr>
                <w:sz w:val="20"/>
              </w:rPr>
              <w:t>S130</w:t>
            </w:r>
          </w:p>
        </w:tc>
        <w:tc>
          <w:tcPr>
            <w:tcW w:w="2762"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9B6A5E">
            <w:pPr>
              <w:jc w:val="center"/>
              <w:rPr>
                <w:rFonts w:cs="Calibri"/>
                <w:b/>
                <w:color w:val="4F6228"/>
                <w:sz w:val="20"/>
              </w:rPr>
            </w:pPr>
          </w:p>
        </w:tc>
        <w:tc>
          <w:tcPr>
            <w:tcW w:w="3598" w:type="dxa"/>
            <w:tcBorders>
              <w:top w:val="single" w:sz="4" w:space="0" w:color="auto"/>
              <w:left w:val="single" w:sz="4" w:space="0" w:color="auto"/>
              <w:bottom w:val="single" w:sz="4" w:space="0" w:color="auto"/>
              <w:right w:val="single" w:sz="4" w:space="0" w:color="auto"/>
            </w:tcBorders>
            <w:shd w:val="clear" w:color="auto" w:fill="auto"/>
          </w:tcPr>
          <w:p w:rsidR="00933010" w:rsidRPr="002203B1" w:rsidRDefault="00933010" w:rsidP="006B63B0">
            <w:pPr>
              <w:jc w:val="center"/>
              <w:rPr>
                <w:rFonts w:cs="Calibri"/>
                <w:b/>
                <w:color w:val="4F6228"/>
                <w:sz w:val="20"/>
              </w:rPr>
            </w:pPr>
            <w:r w:rsidRPr="002203B1">
              <w:rPr>
                <w:rFonts w:cs="Calibri"/>
                <w:b/>
                <w:color w:val="4F6228"/>
                <w:sz w:val="20"/>
              </w:rPr>
              <w:sym w:font="Wingdings" w:char="F0FC"/>
            </w:r>
          </w:p>
        </w:tc>
      </w:tr>
    </w:tbl>
    <w:p w:rsidR="00D63BF5" w:rsidRPr="002203B1" w:rsidRDefault="00D63BF5" w:rsidP="00CE1303">
      <w:pPr>
        <w:pStyle w:val="Caption"/>
      </w:pPr>
      <w:r w:rsidRPr="002203B1">
        <w:t xml:space="preserve">Table </w:t>
      </w:r>
      <w:r w:rsidR="00712E4E">
        <w:fldChar w:fldCharType="begin"/>
      </w:r>
      <w:r w:rsidR="00712E4E">
        <w:instrText xml:space="preserve"> SEQ Table \* ARABIC </w:instrText>
      </w:r>
      <w:r w:rsidR="00712E4E">
        <w:fldChar w:fldCharType="separate"/>
      </w:r>
      <w:r w:rsidR="00BA4F53" w:rsidRPr="002203B1">
        <w:rPr>
          <w:noProof/>
        </w:rPr>
        <w:t>1</w:t>
      </w:r>
      <w:r w:rsidR="00712E4E">
        <w:rPr>
          <w:noProof/>
        </w:rPr>
        <w:fldChar w:fldCharType="end"/>
      </w:r>
      <w:r w:rsidRPr="002203B1">
        <w:t>: SED – Legal base relationship matrix</w:t>
      </w:r>
    </w:p>
    <w:p w:rsidR="00D63BF5" w:rsidRPr="002203B1" w:rsidRDefault="00D63BF5" w:rsidP="00663C26">
      <w:pPr>
        <w:pStyle w:val="Heading1"/>
        <w:numPr>
          <w:ilvl w:val="0"/>
          <w:numId w:val="22"/>
        </w:numPr>
        <w:spacing w:after="240"/>
      </w:pPr>
      <w:bookmarkStart w:id="23" w:name="_Toc366491254"/>
      <w:r w:rsidRPr="002203B1">
        <w:br w:type="page"/>
      </w:r>
      <w:bookmarkStart w:id="24" w:name="_Toc380600170"/>
      <w:bookmarkStart w:id="25" w:name="_Toc521504616"/>
      <w:r w:rsidRPr="002203B1">
        <w:lastRenderedPageBreak/>
        <w:t>Actors &amp; Roles</w:t>
      </w:r>
      <w:bookmarkEnd w:id="23"/>
      <w:bookmarkEnd w:id="24"/>
      <w:bookmarkEnd w:id="25"/>
    </w:p>
    <w:p w:rsidR="00EC4E59" w:rsidRPr="002203B1" w:rsidRDefault="00EC4E59" w:rsidP="00D9219A">
      <w:r w:rsidRPr="002203B1">
        <w:t>This chapter captures details of the actors which are important to understand the different types of system users. An actor is anyone or anything that exchanges data with the business system. An actor can be a user, external hardware or another system.</w:t>
      </w:r>
    </w:p>
    <w:p w:rsidR="00A96EDB" w:rsidRPr="002203B1" w:rsidRDefault="00A96EDB" w:rsidP="00D9219A"/>
    <w:p w:rsidR="00EC4E59" w:rsidRPr="002203B1" w:rsidRDefault="00EC4E59" w:rsidP="00D9219A">
      <w:r w:rsidRPr="002203B1">
        <w:t xml:space="preserve">The overarching description of each actor described in this Business Use Case can be found in the Glossary. Below you will find a short description which provides further clarity of this actor within the context of this Business Use Case. </w:t>
      </w:r>
    </w:p>
    <w:p w:rsidR="00D63BF5" w:rsidRPr="002203B1" w:rsidRDefault="00D63BF5" w:rsidP="00FF78BD">
      <w:pPr>
        <w:pStyle w:val="Text1"/>
        <w:rPr>
          <w:rFonts w:cs="Calibri"/>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3118"/>
        <w:gridCol w:w="5885"/>
      </w:tblGrid>
      <w:tr w:rsidR="00D63BF5" w:rsidRPr="002203B1" w:rsidTr="00497FFE">
        <w:tc>
          <w:tcPr>
            <w:tcW w:w="3118" w:type="dxa"/>
            <w:tcBorders>
              <w:top w:val="single" w:sz="4" w:space="0" w:color="auto"/>
              <w:left w:val="single" w:sz="4" w:space="0" w:color="auto"/>
              <w:bottom w:val="single" w:sz="4" w:space="0" w:color="auto"/>
              <w:right w:val="single" w:sz="4" w:space="0" w:color="auto"/>
            </w:tcBorders>
            <w:shd w:val="clear" w:color="auto" w:fill="C6D9F1"/>
          </w:tcPr>
          <w:p w:rsidR="00D63BF5" w:rsidRPr="002203B1" w:rsidRDefault="00D63BF5" w:rsidP="005F5AB3">
            <w:pPr>
              <w:rPr>
                <w:rFonts w:cs="Calibri"/>
                <w:b/>
                <w:bCs/>
                <w:sz w:val="20"/>
              </w:rPr>
            </w:pPr>
            <w:r w:rsidRPr="002203B1">
              <w:rPr>
                <w:rFonts w:cs="Calibri"/>
                <w:b/>
                <w:bCs/>
                <w:sz w:val="20"/>
              </w:rPr>
              <w:t>Actor name</w:t>
            </w:r>
          </w:p>
        </w:tc>
        <w:tc>
          <w:tcPr>
            <w:tcW w:w="5885" w:type="dxa"/>
            <w:tcBorders>
              <w:top w:val="single" w:sz="4" w:space="0" w:color="auto"/>
              <w:left w:val="single" w:sz="4" w:space="0" w:color="auto"/>
              <w:bottom w:val="single" w:sz="4" w:space="0" w:color="auto"/>
              <w:right w:val="single" w:sz="4" w:space="0" w:color="auto"/>
            </w:tcBorders>
            <w:shd w:val="clear" w:color="auto" w:fill="C6D9F1"/>
          </w:tcPr>
          <w:p w:rsidR="00D63BF5" w:rsidRPr="002203B1" w:rsidRDefault="00D63BF5" w:rsidP="005F5AB3">
            <w:pPr>
              <w:rPr>
                <w:rFonts w:cs="Calibri"/>
                <w:b/>
                <w:bCs/>
                <w:sz w:val="20"/>
              </w:rPr>
            </w:pPr>
            <w:r w:rsidRPr="002203B1">
              <w:rPr>
                <w:rFonts w:cs="Calibri"/>
                <w:b/>
                <w:bCs/>
                <w:sz w:val="20"/>
              </w:rPr>
              <w:t>Description</w:t>
            </w:r>
          </w:p>
        </w:tc>
      </w:tr>
      <w:tr w:rsidR="00D63BF5" w:rsidRPr="002203B1" w:rsidTr="00497FFE">
        <w:tc>
          <w:tcPr>
            <w:tcW w:w="3118" w:type="dxa"/>
            <w:tcBorders>
              <w:top w:val="single" w:sz="4" w:space="0" w:color="auto"/>
              <w:left w:val="single" w:sz="4" w:space="0" w:color="auto"/>
              <w:bottom w:val="single" w:sz="4" w:space="0" w:color="auto"/>
              <w:right w:val="single" w:sz="4" w:space="0" w:color="auto"/>
            </w:tcBorders>
          </w:tcPr>
          <w:p w:rsidR="00D63BF5" w:rsidRPr="002203B1" w:rsidRDefault="00D63BF5" w:rsidP="005F5AB3">
            <w:pPr>
              <w:rPr>
                <w:rFonts w:cs="Calibri"/>
                <w:b/>
                <w:bCs/>
                <w:i/>
                <w:iCs/>
                <w:sz w:val="20"/>
              </w:rPr>
            </w:pPr>
            <w:r w:rsidRPr="002203B1">
              <w:rPr>
                <w:rFonts w:cs="Calibri"/>
                <w:b/>
                <w:bCs/>
                <w:i/>
                <w:iCs/>
                <w:sz w:val="20"/>
              </w:rPr>
              <w:t>Case Owner</w:t>
            </w:r>
          </w:p>
        </w:tc>
        <w:tc>
          <w:tcPr>
            <w:tcW w:w="5885" w:type="dxa"/>
            <w:tcBorders>
              <w:top w:val="single" w:sz="4" w:space="0" w:color="auto"/>
              <w:left w:val="single" w:sz="4" w:space="0" w:color="auto"/>
              <w:bottom w:val="single" w:sz="4" w:space="0" w:color="auto"/>
              <w:right w:val="single" w:sz="4" w:space="0" w:color="auto"/>
            </w:tcBorders>
          </w:tcPr>
          <w:p w:rsidR="00D63BF5" w:rsidRPr="002203B1" w:rsidRDefault="007005DA" w:rsidP="00E73C43">
            <w:pPr>
              <w:rPr>
                <w:rFonts w:cs="Calibri"/>
                <w:sz w:val="20"/>
              </w:rPr>
            </w:pPr>
            <w:r w:rsidRPr="002203B1">
              <w:rPr>
                <w:rFonts w:cs="Calibri"/>
                <w:sz w:val="20"/>
              </w:rPr>
              <w:t xml:space="preserve">In this BUC the Case Owner </w:t>
            </w:r>
            <w:r w:rsidR="00563B6F" w:rsidRPr="002203B1">
              <w:rPr>
                <w:rFonts w:cs="Calibri"/>
                <w:sz w:val="20"/>
              </w:rPr>
              <w:t xml:space="preserve">is the </w:t>
            </w:r>
            <w:r w:rsidR="00933010" w:rsidRPr="002203B1">
              <w:rPr>
                <w:rFonts w:cs="Calibri"/>
                <w:sz w:val="20"/>
              </w:rPr>
              <w:t xml:space="preserve">Competent institution which has to bear the cost for the benefits in kind provided to a retired former frontier worker </w:t>
            </w:r>
            <w:r w:rsidR="000F167A" w:rsidRPr="002203B1">
              <w:rPr>
                <w:rFonts w:cs="Calibri"/>
                <w:sz w:val="20"/>
              </w:rPr>
              <w:t xml:space="preserve">and his/her family members or to his/her survivors in their respective Member States </w:t>
            </w:r>
            <w:r w:rsidR="008F0691" w:rsidRPr="002203B1">
              <w:rPr>
                <w:rFonts w:cs="Calibri"/>
                <w:sz w:val="20"/>
              </w:rPr>
              <w:t xml:space="preserve">or residence </w:t>
            </w:r>
            <w:r w:rsidR="00933010" w:rsidRPr="002203B1">
              <w:rPr>
                <w:rFonts w:cs="Calibri"/>
                <w:sz w:val="20"/>
              </w:rPr>
              <w:t xml:space="preserve">and has to obtain </w:t>
            </w:r>
            <w:r w:rsidR="000F167A" w:rsidRPr="002203B1">
              <w:rPr>
                <w:rFonts w:cs="Calibri"/>
                <w:sz w:val="20"/>
              </w:rPr>
              <w:t xml:space="preserve">the necessary information in order to issue or not </w:t>
            </w:r>
            <w:r w:rsidR="00E73C43" w:rsidRPr="002203B1">
              <w:rPr>
                <w:rFonts w:cs="Calibri"/>
                <w:sz w:val="20"/>
              </w:rPr>
              <w:t>portable document S3 or SED S008</w:t>
            </w:r>
            <w:r w:rsidR="000F167A" w:rsidRPr="002203B1">
              <w:rPr>
                <w:rFonts w:cs="Calibri"/>
                <w:sz w:val="20"/>
              </w:rPr>
              <w:t xml:space="preserve"> for the person concerned.</w:t>
            </w:r>
          </w:p>
        </w:tc>
      </w:tr>
      <w:tr w:rsidR="00D63BF5" w:rsidRPr="002203B1" w:rsidTr="00497FFE">
        <w:tc>
          <w:tcPr>
            <w:tcW w:w="3118" w:type="dxa"/>
            <w:tcBorders>
              <w:top w:val="single" w:sz="4" w:space="0" w:color="auto"/>
              <w:left w:val="single" w:sz="4" w:space="0" w:color="auto"/>
              <w:bottom w:val="single" w:sz="4" w:space="0" w:color="auto"/>
              <w:right w:val="single" w:sz="4" w:space="0" w:color="auto"/>
            </w:tcBorders>
          </w:tcPr>
          <w:p w:rsidR="00D63BF5" w:rsidRPr="002203B1" w:rsidRDefault="00D63BF5" w:rsidP="005F5AB3">
            <w:pPr>
              <w:rPr>
                <w:rFonts w:cs="Calibri"/>
                <w:b/>
                <w:bCs/>
                <w:i/>
                <w:iCs/>
                <w:sz w:val="20"/>
              </w:rPr>
            </w:pPr>
            <w:r w:rsidRPr="002203B1">
              <w:rPr>
                <w:rFonts w:cs="Calibri"/>
                <w:b/>
                <w:bCs/>
                <w:i/>
                <w:iCs/>
                <w:sz w:val="20"/>
              </w:rPr>
              <w:t>Counterparty</w:t>
            </w:r>
          </w:p>
        </w:tc>
        <w:tc>
          <w:tcPr>
            <w:tcW w:w="5885" w:type="dxa"/>
            <w:tcBorders>
              <w:top w:val="single" w:sz="4" w:space="0" w:color="auto"/>
              <w:left w:val="single" w:sz="4" w:space="0" w:color="auto"/>
              <w:bottom w:val="single" w:sz="4" w:space="0" w:color="auto"/>
              <w:right w:val="single" w:sz="4" w:space="0" w:color="auto"/>
            </w:tcBorders>
          </w:tcPr>
          <w:p w:rsidR="00D63BF5" w:rsidRPr="002203B1" w:rsidRDefault="00366F32" w:rsidP="00E73C43">
            <w:pPr>
              <w:rPr>
                <w:rFonts w:cs="Calibri"/>
                <w:sz w:val="20"/>
              </w:rPr>
            </w:pPr>
            <w:r w:rsidRPr="002203B1">
              <w:rPr>
                <w:rFonts w:cs="Calibri"/>
                <w:sz w:val="20"/>
              </w:rPr>
              <w:t xml:space="preserve">In this BUC the Counterparty is the Institution </w:t>
            </w:r>
            <w:r w:rsidR="00563B6F" w:rsidRPr="002203B1">
              <w:rPr>
                <w:rFonts w:cs="Calibri"/>
                <w:sz w:val="20"/>
              </w:rPr>
              <w:t>of</w:t>
            </w:r>
            <w:r w:rsidR="009D7ECF" w:rsidRPr="002203B1">
              <w:rPr>
                <w:rFonts w:cs="Calibri"/>
                <w:sz w:val="20"/>
              </w:rPr>
              <w:t xml:space="preserve"> </w:t>
            </w:r>
            <w:r w:rsidR="00AD5F9A" w:rsidRPr="002203B1">
              <w:rPr>
                <w:rFonts w:cs="Calibri"/>
                <w:sz w:val="20"/>
              </w:rPr>
              <w:t xml:space="preserve">(a) </w:t>
            </w:r>
            <w:r w:rsidR="000F167A" w:rsidRPr="002203B1">
              <w:rPr>
                <w:rFonts w:cs="Calibri"/>
                <w:sz w:val="20"/>
              </w:rPr>
              <w:t>former Member State</w:t>
            </w:r>
            <w:r w:rsidR="00AD5F9A" w:rsidRPr="002203B1">
              <w:rPr>
                <w:rFonts w:cs="Calibri"/>
                <w:sz w:val="20"/>
              </w:rPr>
              <w:t>(s)</w:t>
            </w:r>
            <w:r w:rsidR="000F167A" w:rsidRPr="002203B1">
              <w:rPr>
                <w:rFonts w:cs="Calibri"/>
                <w:sz w:val="20"/>
              </w:rPr>
              <w:t xml:space="preserve"> of employment which provides the competent institution with the information necessary to determine whether </w:t>
            </w:r>
            <w:r w:rsidR="00E73C43" w:rsidRPr="002203B1">
              <w:rPr>
                <w:rFonts w:cs="Calibri"/>
                <w:sz w:val="20"/>
              </w:rPr>
              <w:t xml:space="preserve">a retired former frontier worker and his/her family members or his/her survivors </w:t>
            </w:r>
            <w:r w:rsidR="000F167A" w:rsidRPr="002203B1">
              <w:rPr>
                <w:rFonts w:cs="Calibri"/>
                <w:sz w:val="20"/>
              </w:rPr>
              <w:t>is</w:t>
            </w:r>
            <w:r w:rsidR="00E73C43" w:rsidRPr="002203B1">
              <w:rPr>
                <w:rFonts w:cs="Calibri"/>
                <w:sz w:val="20"/>
              </w:rPr>
              <w:t>/are</w:t>
            </w:r>
            <w:r w:rsidR="000F167A" w:rsidRPr="002203B1">
              <w:rPr>
                <w:rFonts w:cs="Calibri"/>
                <w:sz w:val="20"/>
              </w:rPr>
              <w:t xml:space="preserve"> entitled to continue to receive benefits in kind in the </w:t>
            </w:r>
            <w:r w:rsidR="00AD5F9A" w:rsidRPr="002203B1">
              <w:rPr>
                <w:rFonts w:cs="Calibri"/>
                <w:sz w:val="20"/>
              </w:rPr>
              <w:t>a/</w:t>
            </w:r>
            <w:r w:rsidR="000F167A" w:rsidRPr="002203B1">
              <w:rPr>
                <w:rFonts w:cs="Calibri"/>
                <w:sz w:val="20"/>
              </w:rPr>
              <w:t>former Member State of employment</w:t>
            </w:r>
            <w:r w:rsidR="00E73C43" w:rsidRPr="002203B1">
              <w:rPr>
                <w:rFonts w:cs="Calibri"/>
                <w:sz w:val="20"/>
              </w:rPr>
              <w:t>.</w:t>
            </w:r>
          </w:p>
        </w:tc>
      </w:tr>
    </w:tbl>
    <w:p w:rsidR="00D63BF5" w:rsidRPr="002203B1" w:rsidRDefault="00D63BF5" w:rsidP="00CE1303">
      <w:pPr>
        <w:pStyle w:val="Caption"/>
      </w:pPr>
      <w:r w:rsidRPr="002203B1">
        <w:t xml:space="preserve">Table </w:t>
      </w:r>
      <w:r w:rsidR="00712E4E">
        <w:fldChar w:fldCharType="begin"/>
      </w:r>
      <w:r w:rsidR="00712E4E">
        <w:instrText xml:space="preserve"> SEQ Table \* ARABIC </w:instrText>
      </w:r>
      <w:r w:rsidR="00712E4E">
        <w:fldChar w:fldCharType="separate"/>
      </w:r>
      <w:r w:rsidR="00BA4F53" w:rsidRPr="002203B1">
        <w:rPr>
          <w:noProof/>
        </w:rPr>
        <w:t>2</w:t>
      </w:r>
      <w:r w:rsidR="00712E4E">
        <w:rPr>
          <w:noProof/>
        </w:rPr>
        <w:fldChar w:fldCharType="end"/>
      </w:r>
      <w:r w:rsidRPr="002203B1">
        <w:t>: Actors &amp; Roles</w:t>
      </w:r>
    </w:p>
    <w:p w:rsidR="00D63BF5" w:rsidRPr="002203B1" w:rsidRDefault="00D63BF5" w:rsidP="00FF78BD">
      <w:pPr>
        <w:rPr>
          <w:rFonts w:cs="Calibri"/>
        </w:rPr>
      </w:pPr>
    </w:p>
    <w:p w:rsidR="00D63BF5" w:rsidRPr="002203B1" w:rsidRDefault="00D63BF5" w:rsidP="00663C26">
      <w:pPr>
        <w:pStyle w:val="Heading1"/>
        <w:numPr>
          <w:ilvl w:val="0"/>
          <w:numId w:val="22"/>
        </w:numPr>
        <w:spacing w:after="240"/>
      </w:pPr>
      <w:bookmarkStart w:id="26" w:name="_Toc194735204"/>
      <w:bookmarkStart w:id="27" w:name="_Toc194736723"/>
      <w:bookmarkStart w:id="28" w:name="_Toc194737435"/>
      <w:bookmarkStart w:id="29" w:name="_Toc194737981"/>
      <w:bookmarkStart w:id="30" w:name="_Toc194738679"/>
      <w:bookmarkStart w:id="31" w:name="_Toc201034164"/>
      <w:bookmarkStart w:id="32" w:name="_Toc194735290"/>
      <w:bookmarkStart w:id="33" w:name="_Toc194736809"/>
      <w:bookmarkStart w:id="34" w:name="_Toc194737521"/>
      <w:bookmarkStart w:id="35" w:name="_Toc194738067"/>
      <w:bookmarkStart w:id="36" w:name="_Toc194738765"/>
      <w:bookmarkStart w:id="37" w:name="_Toc201034250"/>
      <w:bookmarkStart w:id="38" w:name="_Toc194735291"/>
      <w:bookmarkStart w:id="39" w:name="_Toc194736810"/>
      <w:bookmarkStart w:id="40" w:name="_Toc194737522"/>
      <w:bookmarkStart w:id="41" w:name="_Toc194738068"/>
      <w:bookmarkStart w:id="42" w:name="_Toc194738766"/>
      <w:bookmarkStart w:id="43" w:name="_Toc201034251"/>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r w:rsidRPr="002203B1">
        <w:br w:type="page"/>
      </w:r>
      <w:bookmarkStart w:id="44" w:name="_Toc366491255"/>
      <w:bookmarkStart w:id="45" w:name="_Toc380600171"/>
      <w:bookmarkStart w:id="46" w:name="_Toc521504617"/>
      <w:r w:rsidRPr="002203B1">
        <w:lastRenderedPageBreak/>
        <w:t>Use Case</w:t>
      </w:r>
      <w:bookmarkEnd w:id="44"/>
      <w:bookmarkEnd w:id="45"/>
      <w:bookmarkEnd w:id="46"/>
    </w:p>
    <w:p w:rsidR="00D63BF5" w:rsidRPr="002203B1" w:rsidRDefault="00D63BF5" w:rsidP="00663C26">
      <w:pPr>
        <w:pStyle w:val="Heading2"/>
        <w:numPr>
          <w:ilvl w:val="1"/>
          <w:numId w:val="22"/>
        </w:numPr>
        <w:spacing w:before="60" w:after="200"/>
      </w:pPr>
      <w:bookmarkStart w:id="47" w:name="_Toc366491256"/>
      <w:bookmarkStart w:id="48" w:name="_Toc380600172"/>
      <w:bookmarkStart w:id="49" w:name="_Toc521504618"/>
      <w:r w:rsidRPr="002203B1">
        <w:t>RUP Table Representation</w:t>
      </w:r>
      <w:bookmarkEnd w:id="47"/>
      <w:bookmarkEnd w:id="48"/>
      <w:bookmarkEnd w:id="49"/>
    </w:p>
    <w:tbl>
      <w:tblPr>
        <w:tblW w:w="9204"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ayout w:type="fixed"/>
        <w:tblLook w:val="0000" w:firstRow="0" w:lastRow="0" w:firstColumn="0" w:lastColumn="0" w:noHBand="0" w:noVBand="0"/>
      </w:tblPr>
      <w:tblGrid>
        <w:gridCol w:w="1951"/>
        <w:gridCol w:w="33"/>
        <w:gridCol w:w="2000"/>
        <w:gridCol w:w="2160"/>
        <w:gridCol w:w="3060"/>
      </w:tblGrid>
      <w:tr w:rsidR="00D63BF5" w:rsidRPr="002203B1" w:rsidTr="00EC4E59">
        <w:tc>
          <w:tcPr>
            <w:tcW w:w="1951" w:type="dxa"/>
            <w:tcBorders>
              <w:top w:val="single" w:sz="12" w:space="0" w:color="auto"/>
              <w:left w:val="single" w:sz="12"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Use Case ID:</w:t>
            </w:r>
          </w:p>
        </w:tc>
        <w:tc>
          <w:tcPr>
            <w:tcW w:w="7253" w:type="dxa"/>
            <w:gridSpan w:val="4"/>
            <w:tcBorders>
              <w:top w:val="single" w:sz="12" w:space="0" w:color="auto"/>
              <w:left w:val="single" w:sz="6" w:space="0" w:color="auto"/>
              <w:bottom w:val="single" w:sz="6" w:space="0" w:color="auto"/>
              <w:right w:val="single" w:sz="12" w:space="0" w:color="auto"/>
            </w:tcBorders>
            <w:shd w:val="clear" w:color="auto" w:fill="F2F2F2"/>
          </w:tcPr>
          <w:p w:rsidR="00D63BF5" w:rsidRPr="002203B1" w:rsidRDefault="006255B2" w:rsidP="005F5AB3">
            <w:pPr>
              <w:pStyle w:val="Hints"/>
              <w:rPr>
                <w:rFonts w:ascii="Verdana" w:hAnsi="Verdana" w:cs="Calibri"/>
                <w:b/>
                <w:color w:val="000000"/>
                <w:sz w:val="20"/>
                <w:lang w:val="en-GB"/>
              </w:rPr>
            </w:pPr>
            <w:r w:rsidRPr="002203B1">
              <w:rPr>
                <w:rFonts w:ascii="Verdana" w:hAnsi="Verdana" w:cs="Calibri"/>
                <w:b/>
                <w:color w:val="000000"/>
                <w:sz w:val="20"/>
                <w:lang w:val="en-GB"/>
              </w:rPr>
              <w:t>S_BUC_</w:t>
            </w:r>
            <w:r w:rsidR="003D3DC7" w:rsidRPr="002203B1">
              <w:rPr>
                <w:rFonts w:ascii="Verdana" w:hAnsi="Verdana" w:cs="Calibri"/>
                <w:b/>
                <w:color w:val="000000"/>
                <w:sz w:val="20"/>
                <w:lang w:val="en-GB"/>
              </w:rPr>
              <w:t>18</w:t>
            </w:r>
          </w:p>
        </w:tc>
      </w:tr>
      <w:tr w:rsidR="00D63BF5" w:rsidRPr="002203B1" w:rsidTr="00EC4E59">
        <w:tc>
          <w:tcPr>
            <w:tcW w:w="1951" w:type="dxa"/>
            <w:tcBorders>
              <w:top w:val="single" w:sz="6" w:space="0" w:color="auto"/>
              <w:left w:val="single" w:sz="12"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Use Case Name:</w:t>
            </w:r>
          </w:p>
        </w:tc>
        <w:tc>
          <w:tcPr>
            <w:tcW w:w="7253" w:type="dxa"/>
            <w:gridSpan w:val="4"/>
            <w:tcBorders>
              <w:top w:val="single" w:sz="6" w:space="0" w:color="auto"/>
              <w:left w:val="single" w:sz="6" w:space="0" w:color="auto"/>
              <w:bottom w:val="single" w:sz="6" w:space="0" w:color="auto"/>
              <w:right w:val="single" w:sz="12" w:space="0" w:color="auto"/>
            </w:tcBorders>
            <w:shd w:val="clear" w:color="auto" w:fill="F2F2F2"/>
          </w:tcPr>
          <w:p w:rsidR="00D63BF5" w:rsidRPr="002203B1" w:rsidRDefault="003D3DC7" w:rsidP="003D3DC7">
            <w:pPr>
              <w:pStyle w:val="Hints"/>
              <w:rPr>
                <w:rFonts w:ascii="Verdana" w:hAnsi="Verdana" w:cs="Calibri"/>
                <w:color w:val="000000"/>
                <w:sz w:val="20"/>
                <w:lang w:val="en-GB"/>
              </w:rPr>
            </w:pPr>
            <w:r w:rsidRPr="002203B1">
              <w:rPr>
                <w:rFonts w:ascii="Verdana" w:hAnsi="Verdana" w:cs="Calibri"/>
                <w:color w:val="000000"/>
                <w:sz w:val="20"/>
                <w:lang w:val="en-GB"/>
              </w:rPr>
              <w:t>Request for entitlement document for Former Frontier Workers</w:t>
            </w:r>
          </w:p>
        </w:tc>
      </w:tr>
      <w:tr w:rsidR="00D63BF5" w:rsidRPr="002203B1" w:rsidTr="00EC4E59">
        <w:tc>
          <w:tcPr>
            <w:tcW w:w="1951" w:type="dxa"/>
            <w:tcBorders>
              <w:top w:val="single" w:sz="6" w:space="0" w:color="auto"/>
              <w:left w:val="single" w:sz="12"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Created By:</w:t>
            </w:r>
          </w:p>
        </w:tc>
        <w:tc>
          <w:tcPr>
            <w:tcW w:w="2033" w:type="dxa"/>
            <w:gridSpan w:val="2"/>
            <w:tcBorders>
              <w:top w:val="single" w:sz="6" w:space="0" w:color="auto"/>
              <w:left w:val="single" w:sz="6" w:space="0" w:color="auto"/>
              <w:bottom w:val="single" w:sz="6" w:space="0" w:color="auto"/>
              <w:right w:val="single" w:sz="6" w:space="0" w:color="auto"/>
            </w:tcBorders>
            <w:shd w:val="clear" w:color="auto" w:fill="F2F2F2"/>
          </w:tcPr>
          <w:p w:rsidR="00D63BF5" w:rsidRPr="002203B1" w:rsidRDefault="006255B2" w:rsidP="005F5AB3">
            <w:pPr>
              <w:rPr>
                <w:sz w:val="20"/>
              </w:rPr>
            </w:pPr>
            <w:r w:rsidRPr="002203B1">
              <w:rPr>
                <w:sz w:val="20"/>
              </w:rPr>
              <w:t>Carine Molle</w:t>
            </w:r>
          </w:p>
        </w:tc>
        <w:tc>
          <w:tcPr>
            <w:tcW w:w="2160" w:type="dxa"/>
            <w:tcBorders>
              <w:top w:val="single" w:sz="6" w:space="0" w:color="auto"/>
              <w:left w:val="single" w:sz="6"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Last Updated By:</w:t>
            </w:r>
          </w:p>
        </w:tc>
        <w:tc>
          <w:tcPr>
            <w:tcW w:w="3060" w:type="dxa"/>
            <w:tcBorders>
              <w:top w:val="single" w:sz="6" w:space="0" w:color="auto"/>
              <w:left w:val="single" w:sz="6" w:space="0" w:color="auto"/>
              <w:bottom w:val="single" w:sz="6" w:space="0" w:color="auto"/>
              <w:right w:val="single" w:sz="12" w:space="0" w:color="auto"/>
            </w:tcBorders>
            <w:shd w:val="clear" w:color="auto" w:fill="F2F2F2"/>
          </w:tcPr>
          <w:p w:rsidR="00D63BF5" w:rsidRPr="002203B1" w:rsidRDefault="006255B2" w:rsidP="005F5AB3">
            <w:pPr>
              <w:rPr>
                <w:sz w:val="20"/>
              </w:rPr>
            </w:pPr>
            <w:r w:rsidRPr="002203B1">
              <w:rPr>
                <w:sz w:val="20"/>
              </w:rPr>
              <w:t>Carine Molle</w:t>
            </w:r>
          </w:p>
        </w:tc>
      </w:tr>
      <w:tr w:rsidR="00D63BF5" w:rsidRPr="002203B1" w:rsidTr="00EC4E59">
        <w:tc>
          <w:tcPr>
            <w:tcW w:w="1951" w:type="dxa"/>
            <w:tcBorders>
              <w:top w:val="single" w:sz="6" w:space="0" w:color="auto"/>
              <w:left w:val="single" w:sz="12"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Date Created:</w:t>
            </w:r>
          </w:p>
        </w:tc>
        <w:tc>
          <w:tcPr>
            <w:tcW w:w="2033" w:type="dxa"/>
            <w:gridSpan w:val="2"/>
            <w:tcBorders>
              <w:top w:val="single" w:sz="6" w:space="0" w:color="auto"/>
              <w:left w:val="single" w:sz="6" w:space="0" w:color="auto"/>
              <w:bottom w:val="single" w:sz="6" w:space="0" w:color="auto"/>
              <w:right w:val="single" w:sz="6" w:space="0" w:color="auto"/>
            </w:tcBorders>
            <w:shd w:val="clear" w:color="auto" w:fill="F2F2F2"/>
          </w:tcPr>
          <w:p w:rsidR="00D63BF5" w:rsidRPr="002203B1" w:rsidRDefault="003D3DC7" w:rsidP="005F5AB3">
            <w:pPr>
              <w:rPr>
                <w:sz w:val="20"/>
              </w:rPr>
            </w:pPr>
            <w:r w:rsidRPr="002203B1">
              <w:rPr>
                <w:sz w:val="20"/>
              </w:rPr>
              <w:t>11/01/2016</w:t>
            </w:r>
          </w:p>
        </w:tc>
        <w:tc>
          <w:tcPr>
            <w:tcW w:w="2160" w:type="dxa"/>
            <w:tcBorders>
              <w:top w:val="single" w:sz="6" w:space="0" w:color="auto"/>
              <w:left w:val="single" w:sz="6" w:space="0" w:color="auto"/>
              <w:bottom w:val="single" w:sz="6" w:space="0" w:color="auto"/>
              <w:right w:val="single" w:sz="6" w:space="0" w:color="auto"/>
            </w:tcBorders>
            <w:shd w:val="clear" w:color="auto" w:fill="F2F2F2"/>
          </w:tcPr>
          <w:p w:rsidR="00D63BF5" w:rsidRPr="002203B1" w:rsidRDefault="00D63BF5" w:rsidP="005F5AB3">
            <w:pPr>
              <w:jc w:val="right"/>
              <w:rPr>
                <w:b/>
                <w:bCs/>
                <w:sz w:val="20"/>
              </w:rPr>
            </w:pPr>
            <w:r w:rsidRPr="002203B1">
              <w:rPr>
                <w:b/>
                <w:bCs/>
                <w:sz w:val="20"/>
              </w:rPr>
              <w:t>Last Revision Date:</w:t>
            </w:r>
          </w:p>
        </w:tc>
        <w:tc>
          <w:tcPr>
            <w:tcW w:w="3060" w:type="dxa"/>
            <w:tcBorders>
              <w:top w:val="single" w:sz="6" w:space="0" w:color="auto"/>
              <w:left w:val="single" w:sz="6" w:space="0" w:color="auto"/>
              <w:bottom w:val="single" w:sz="6" w:space="0" w:color="auto"/>
              <w:right w:val="single" w:sz="12" w:space="0" w:color="auto"/>
            </w:tcBorders>
            <w:shd w:val="clear" w:color="auto" w:fill="F2F2F2"/>
          </w:tcPr>
          <w:p w:rsidR="00D63BF5" w:rsidRPr="002203B1" w:rsidRDefault="008866E9" w:rsidP="003D138E">
            <w:pPr>
              <w:rPr>
                <w:sz w:val="20"/>
              </w:rPr>
            </w:pPr>
            <w:r w:rsidRPr="002203B1">
              <w:rPr>
                <w:sz w:val="20"/>
              </w:rPr>
              <w:t>23/11/2016</w:t>
            </w:r>
          </w:p>
        </w:tc>
      </w:tr>
      <w:tr w:rsidR="00D63BF5" w:rsidRPr="002203B1">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5F5AB3">
            <w:pPr>
              <w:jc w:val="right"/>
              <w:rPr>
                <w:b/>
                <w:bCs/>
                <w:sz w:val="20"/>
              </w:rPr>
            </w:pPr>
            <w:r w:rsidRPr="002203B1">
              <w:rPr>
                <w:b/>
                <w:bCs/>
                <w:sz w:val="20"/>
              </w:rPr>
              <w:t>Actors:</w:t>
            </w:r>
          </w:p>
        </w:tc>
        <w:tc>
          <w:tcPr>
            <w:tcW w:w="7220" w:type="dxa"/>
            <w:gridSpan w:val="3"/>
            <w:tcBorders>
              <w:top w:val="single" w:sz="6" w:space="0" w:color="auto"/>
              <w:left w:val="single" w:sz="6" w:space="0" w:color="auto"/>
              <w:bottom w:val="single" w:sz="6" w:space="0" w:color="auto"/>
              <w:right w:val="single" w:sz="12" w:space="0" w:color="auto"/>
            </w:tcBorders>
          </w:tcPr>
          <w:p w:rsidR="00D63BF5" w:rsidRPr="002203B1" w:rsidRDefault="00D63BF5" w:rsidP="005F5AB3">
            <w:pPr>
              <w:pStyle w:val="Hints"/>
              <w:rPr>
                <w:rFonts w:ascii="Verdana" w:hAnsi="Verdana" w:cs="Calibri"/>
                <w:color w:val="000000"/>
                <w:sz w:val="20"/>
                <w:lang w:val="en-GB"/>
              </w:rPr>
            </w:pPr>
            <w:r w:rsidRPr="002203B1">
              <w:rPr>
                <w:rFonts w:ascii="Verdana" w:hAnsi="Verdana" w:cs="Calibri"/>
                <w:color w:val="000000"/>
                <w:sz w:val="20"/>
                <w:lang w:val="en-GB"/>
              </w:rPr>
              <w:t>Case Owner</w:t>
            </w:r>
          </w:p>
          <w:p w:rsidR="003D3DC7" w:rsidRPr="002203B1" w:rsidRDefault="00497FFE" w:rsidP="00122367">
            <w:pPr>
              <w:pStyle w:val="Hints"/>
              <w:rPr>
                <w:rFonts w:ascii="Verdana" w:hAnsi="Verdana" w:cs="Calibri"/>
                <w:color w:val="000000"/>
                <w:sz w:val="20"/>
                <w:lang w:val="en-GB"/>
              </w:rPr>
            </w:pPr>
            <w:r w:rsidRPr="002203B1">
              <w:rPr>
                <w:rFonts w:ascii="Verdana" w:hAnsi="Verdana" w:cs="Calibri"/>
                <w:color w:val="000000"/>
                <w:sz w:val="20"/>
                <w:lang w:val="en-GB"/>
              </w:rPr>
              <w:t>Counterparty</w:t>
            </w:r>
          </w:p>
          <w:p w:rsidR="0009036F" w:rsidRPr="002203B1" w:rsidRDefault="0009036F" w:rsidP="00122367">
            <w:pPr>
              <w:pStyle w:val="Hints"/>
              <w:rPr>
                <w:rFonts w:ascii="Verdana" w:hAnsi="Verdana" w:cs="Calibri"/>
                <w:color w:val="000000"/>
                <w:sz w:val="20"/>
                <w:lang w:val="en-GB"/>
              </w:rPr>
            </w:pPr>
            <w:r w:rsidRPr="002203B1">
              <w:rPr>
                <w:rFonts w:ascii="Verdana" w:hAnsi="Verdana" w:cs="Calibri"/>
                <w:color w:val="000000"/>
                <w:sz w:val="20"/>
                <w:lang w:val="en-GB"/>
              </w:rPr>
              <w:t>Claimant</w:t>
            </w:r>
          </w:p>
        </w:tc>
      </w:tr>
      <w:tr w:rsidR="00D63BF5" w:rsidRPr="002203B1">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5F5AB3">
            <w:pPr>
              <w:jc w:val="right"/>
              <w:rPr>
                <w:b/>
                <w:bCs/>
                <w:sz w:val="20"/>
              </w:rPr>
            </w:pPr>
            <w:r w:rsidRPr="002203B1">
              <w:rPr>
                <w:b/>
                <w:bCs/>
                <w:sz w:val="20"/>
              </w:rPr>
              <w:t>Description:</w:t>
            </w:r>
          </w:p>
        </w:tc>
        <w:tc>
          <w:tcPr>
            <w:tcW w:w="7220" w:type="dxa"/>
            <w:gridSpan w:val="3"/>
            <w:tcBorders>
              <w:top w:val="single" w:sz="6" w:space="0" w:color="auto"/>
              <w:left w:val="single" w:sz="6" w:space="0" w:color="auto"/>
              <w:bottom w:val="single" w:sz="6" w:space="0" w:color="auto"/>
              <w:right w:val="single" w:sz="12" w:space="0" w:color="auto"/>
            </w:tcBorders>
          </w:tcPr>
          <w:p w:rsidR="00D63BF5" w:rsidRPr="002203B1" w:rsidRDefault="00BA1D02" w:rsidP="0032716D">
            <w:pPr>
              <w:pStyle w:val="Hints"/>
              <w:rPr>
                <w:rFonts w:ascii="Verdana" w:hAnsi="Verdana" w:cs="Calibri"/>
                <w:color w:val="000000"/>
                <w:sz w:val="20"/>
                <w:lang w:val="en-GB"/>
              </w:rPr>
            </w:pPr>
            <w:r w:rsidRPr="002203B1">
              <w:rPr>
                <w:rFonts w:ascii="Verdana" w:hAnsi="Verdana" w:cs="Calibri"/>
                <w:color w:val="000000"/>
                <w:sz w:val="20"/>
                <w:lang w:val="en-GB"/>
              </w:rPr>
              <w:t>This particular case deals with</w:t>
            </w:r>
            <w:r w:rsidR="009D7ECF" w:rsidRPr="002203B1">
              <w:rPr>
                <w:rFonts w:ascii="Verdana" w:hAnsi="Verdana" w:cs="Calibri"/>
                <w:color w:val="000000"/>
                <w:sz w:val="20"/>
                <w:lang w:val="en-GB"/>
              </w:rPr>
              <w:t xml:space="preserve"> the</w:t>
            </w:r>
            <w:r w:rsidRPr="002203B1">
              <w:rPr>
                <w:rFonts w:ascii="Verdana" w:hAnsi="Verdana" w:cs="Calibri"/>
                <w:color w:val="000000"/>
                <w:sz w:val="20"/>
                <w:lang w:val="en-GB"/>
              </w:rPr>
              <w:t xml:space="preserve"> situation where </w:t>
            </w:r>
            <w:r w:rsidR="0032716D" w:rsidRPr="002203B1">
              <w:rPr>
                <w:rFonts w:ascii="Verdana" w:hAnsi="Verdana" w:cs="Calibri"/>
                <w:color w:val="000000"/>
                <w:sz w:val="20"/>
                <w:lang w:val="en-GB"/>
              </w:rPr>
              <w:t>the</w:t>
            </w:r>
            <w:r w:rsidR="0028046E" w:rsidRPr="002203B1">
              <w:rPr>
                <w:rFonts w:ascii="Verdana" w:hAnsi="Verdana" w:cs="Calibri"/>
                <w:color w:val="000000"/>
                <w:sz w:val="20"/>
                <w:lang w:val="en-GB"/>
              </w:rPr>
              <w:t xml:space="preserve"> competent</w:t>
            </w:r>
            <w:r w:rsidR="0032716D" w:rsidRPr="002203B1">
              <w:rPr>
                <w:rFonts w:ascii="Verdana" w:hAnsi="Verdana" w:cs="Calibri"/>
                <w:color w:val="000000"/>
                <w:sz w:val="20"/>
                <w:lang w:val="en-GB"/>
              </w:rPr>
              <w:t xml:space="preserve"> institution which has to bear the</w:t>
            </w:r>
            <w:r w:rsidR="0028046E" w:rsidRPr="002203B1">
              <w:rPr>
                <w:rFonts w:ascii="Verdana" w:hAnsi="Verdana" w:cs="Calibri"/>
                <w:color w:val="000000"/>
                <w:sz w:val="20"/>
                <w:lang w:val="en-GB"/>
              </w:rPr>
              <w:t xml:space="preserve"> costs for the benefits in kind </w:t>
            </w:r>
            <w:r w:rsidR="0032716D" w:rsidRPr="002203B1">
              <w:rPr>
                <w:rFonts w:ascii="Verdana" w:hAnsi="Verdana" w:cs="Calibri"/>
                <w:color w:val="000000"/>
                <w:sz w:val="20"/>
                <w:lang w:val="en-GB"/>
              </w:rPr>
              <w:t>provided to the retired former frontier worker and his/her family or to his/her survivors</w:t>
            </w:r>
            <w:r w:rsidR="006F1C5D" w:rsidRPr="002203B1">
              <w:rPr>
                <w:rFonts w:ascii="Verdana" w:hAnsi="Verdana" w:cs="Calibri"/>
                <w:color w:val="000000"/>
                <w:sz w:val="20"/>
                <w:lang w:val="en-GB"/>
              </w:rPr>
              <w:t xml:space="preserve"> has</w:t>
            </w:r>
            <w:r w:rsidR="0032716D" w:rsidRPr="002203B1">
              <w:rPr>
                <w:rFonts w:ascii="Verdana" w:hAnsi="Verdana" w:cs="Calibri"/>
                <w:color w:val="000000"/>
                <w:sz w:val="20"/>
                <w:lang w:val="en-GB"/>
              </w:rPr>
              <w:t xml:space="preserve"> to obtain the necessary information </w:t>
            </w:r>
            <w:r w:rsidR="00121C42" w:rsidRPr="002203B1">
              <w:rPr>
                <w:rFonts w:ascii="Verdana" w:hAnsi="Verdana" w:cs="Calibri"/>
                <w:color w:val="000000"/>
                <w:sz w:val="20"/>
                <w:lang w:val="en-GB"/>
              </w:rPr>
              <w:t xml:space="preserve">from a former Member State of employment </w:t>
            </w:r>
            <w:r w:rsidR="0032716D" w:rsidRPr="002203B1">
              <w:rPr>
                <w:rFonts w:ascii="Verdana" w:hAnsi="Verdana" w:cs="Calibri"/>
                <w:color w:val="000000"/>
                <w:sz w:val="20"/>
                <w:lang w:val="en-GB"/>
              </w:rPr>
              <w:t>to issue or not to issue a</w:t>
            </w:r>
            <w:r w:rsidR="00E73C43" w:rsidRPr="002203B1">
              <w:rPr>
                <w:rFonts w:ascii="Verdana" w:hAnsi="Verdana" w:cs="Calibri"/>
                <w:color w:val="000000"/>
                <w:sz w:val="20"/>
                <w:lang w:val="en-GB"/>
              </w:rPr>
              <w:t xml:space="preserve"> portable document S3</w:t>
            </w:r>
            <w:r w:rsidR="0032716D" w:rsidRPr="002203B1">
              <w:rPr>
                <w:rFonts w:ascii="Verdana" w:hAnsi="Verdana" w:cs="Calibri"/>
                <w:color w:val="000000"/>
                <w:sz w:val="20"/>
                <w:lang w:val="en-GB"/>
              </w:rPr>
              <w:t xml:space="preserve"> to the person concerned.</w:t>
            </w:r>
          </w:p>
          <w:p w:rsidR="0032716D" w:rsidRPr="002203B1" w:rsidRDefault="0032716D" w:rsidP="0032716D">
            <w:pPr>
              <w:pStyle w:val="Hints"/>
              <w:rPr>
                <w:rFonts w:ascii="Verdana" w:hAnsi="Verdana" w:cs="Calibri"/>
                <w:color w:val="000000"/>
                <w:sz w:val="20"/>
                <w:lang w:val="en-GB"/>
              </w:rPr>
            </w:pPr>
          </w:p>
          <w:p w:rsidR="0032716D" w:rsidRPr="002203B1" w:rsidRDefault="0028046E" w:rsidP="0032716D">
            <w:pPr>
              <w:pStyle w:val="Hints"/>
              <w:rPr>
                <w:rFonts w:ascii="Verdana" w:hAnsi="Verdana" w:cs="Calibri"/>
                <w:color w:val="000000"/>
                <w:sz w:val="20"/>
                <w:lang w:val="en-GB"/>
              </w:rPr>
            </w:pPr>
            <w:r w:rsidRPr="002203B1">
              <w:rPr>
                <w:rFonts w:ascii="Verdana" w:hAnsi="Verdana" w:cs="Calibri"/>
                <w:color w:val="000000"/>
                <w:sz w:val="20"/>
                <w:lang w:val="en-GB"/>
              </w:rPr>
              <w:t xml:space="preserve">The competent institution sends a request for information on the person's status as a former frontier worker or as a family member of a frontier worker to the institution of the Member State where </w:t>
            </w:r>
            <w:r w:rsidR="00645CA4" w:rsidRPr="002203B1">
              <w:rPr>
                <w:rFonts w:ascii="Verdana" w:hAnsi="Verdana" w:cs="Calibri"/>
                <w:color w:val="000000"/>
                <w:sz w:val="20"/>
                <w:lang w:val="en-GB"/>
              </w:rPr>
              <w:t xml:space="preserve">the former frontier worker </w:t>
            </w:r>
            <w:r w:rsidRPr="002203B1">
              <w:rPr>
                <w:rFonts w:ascii="Verdana" w:hAnsi="Verdana" w:cs="Calibri"/>
                <w:color w:val="000000"/>
                <w:sz w:val="20"/>
                <w:lang w:val="en-GB"/>
              </w:rPr>
              <w:t>formerly pursued his/her activity as an employed or self-employed person.</w:t>
            </w:r>
          </w:p>
          <w:p w:rsidR="0028046E" w:rsidRPr="002203B1" w:rsidRDefault="0028046E" w:rsidP="0032716D">
            <w:pPr>
              <w:pStyle w:val="Hints"/>
              <w:rPr>
                <w:rFonts w:ascii="Verdana" w:hAnsi="Verdana" w:cs="Calibri"/>
                <w:color w:val="000000"/>
                <w:sz w:val="20"/>
                <w:lang w:val="en-GB"/>
              </w:rPr>
            </w:pPr>
          </w:p>
          <w:p w:rsidR="0028046E" w:rsidRPr="002203B1" w:rsidRDefault="0060629E" w:rsidP="0032716D">
            <w:pPr>
              <w:pStyle w:val="Hints"/>
              <w:rPr>
                <w:rFonts w:ascii="Verdana" w:hAnsi="Verdana" w:cs="Calibri"/>
                <w:color w:val="000000"/>
                <w:sz w:val="20"/>
                <w:lang w:val="en-GB"/>
              </w:rPr>
            </w:pPr>
            <w:r w:rsidRPr="002203B1">
              <w:rPr>
                <w:rFonts w:ascii="Verdana" w:hAnsi="Verdana" w:cs="Calibri"/>
                <w:color w:val="000000"/>
                <w:sz w:val="20"/>
                <w:lang w:val="en-GB"/>
              </w:rPr>
              <w:t>The reply from the institution of the former Member state of employment provides the competent institution with the information necessary to determine whether the person concerned is entitled to continue to receive benefits in kind in the former Member State of employment.</w:t>
            </w:r>
          </w:p>
          <w:p w:rsidR="00FB3EB0" w:rsidRPr="002203B1" w:rsidRDefault="00FB3EB0" w:rsidP="0032716D">
            <w:pPr>
              <w:pStyle w:val="Hints"/>
              <w:rPr>
                <w:rFonts w:ascii="Verdana" w:hAnsi="Verdana" w:cs="Calibri"/>
                <w:color w:val="000000"/>
                <w:sz w:val="20"/>
                <w:lang w:val="en-GB"/>
              </w:rPr>
            </w:pPr>
          </w:p>
          <w:p w:rsidR="00FB3EB0" w:rsidRPr="002203B1" w:rsidRDefault="00FB3EB0" w:rsidP="0032716D">
            <w:pPr>
              <w:pStyle w:val="Hints"/>
              <w:rPr>
                <w:rFonts w:ascii="Verdana" w:hAnsi="Verdana" w:cs="Calibri"/>
                <w:color w:val="000000"/>
                <w:sz w:val="20"/>
                <w:lang w:val="en-GB"/>
              </w:rPr>
            </w:pPr>
            <w:r w:rsidRPr="002203B1">
              <w:rPr>
                <w:rFonts w:ascii="Verdana" w:hAnsi="Verdana" w:cs="Calibri"/>
                <w:color w:val="000000"/>
                <w:sz w:val="20"/>
                <w:lang w:val="en-GB"/>
              </w:rPr>
              <w:t>If the retired frontier worker and his/her family members or his/her survivors are entitled to benefits in kind in the retired frontier worker's former Member State of employment, the competent institution sends information concerning the entitlement to benefits in kind of the person concerned to the institution of the former Member State of employment</w:t>
            </w:r>
            <w:r w:rsidR="00E73C43" w:rsidRPr="002203B1">
              <w:rPr>
                <w:rFonts w:ascii="Verdana" w:hAnsi="Verdana" w:cs="Calibri"/>
                <w:color w:val="000000"/>
                <w:sz w:val="20"/>
                <w:lang w:val="en-GB"/>
              </w:rPr>
              <w:t xml:space="preserve"> or issues a portable document S3.</w:t>
            </w:r>
          </w:p>
          <w:p w:rsidR="00122367" w:rsidRPr="002203B1" w:rsidRDefault="00122367" w:rsidP="0032716D">
            <w:pPr>
              <w:pStyle w:val="Hints"/>
              <w:rPr>
                <w:rFonts w:ascii="Verdana" w:hAnsi="Verdana" w:cs="Calibri"/>
                <w:color w:val="000000"/>
                <w:sz w:val="20"/>
                <w:lang w:val="en-GB"/>
              </w:rPr>
            </w:pPr>
          </w:p>
          <w:p w:rsidR="00122367" w:rsidRPr="002203B1" w:rsidRDefault="00122367" w:rsidP="006A27BB">
            <w:pPr>
              <w:pStyle w:val="Hints"/>
              <w:rPr>
                <w:rFonts w:ascii="Verdana" w:hAnsi="Verdana" w:cs="Calibri"/>
                <w:color w:val="000000"/>
                <w:sz w:val="20"/>
                <w:lang w:val="en-GB"/>
              </w:rPr>
            </w:pPr>
            <w:r w:rsidRPr="002203B1">
              <w:rPr>
                <w:rFonts w:ascii="Verdana" w:hAnsi="Verdana" w:cs="Calibri"/>
                <w:color w:val="000000"/>
                <w:sz w:val="20"/>
                <w:lang w:val="en-GB"/>
              </w:rPr>
              <w:t xml:space="preserve">When receiving the entitlement document, the institution of the former Member State of employment acknowledges receipt of the entitlement document </w:t>
            </w:r>
            <w:r w:rsidR="006A27BB" w:rsidRPr="002203B1">
              <w:rPr>
                <w:rFonts w:ascii="Verdana" w:hAnsi="Verdana" w:cs="Calibri"/>
                <w:color w:val="000000"/>
                <w:sz w:val="20"/>
                <w:lang w:val="en-GB"/>
              </w:rPr>
              <w:t xml:space="preserve">sent by </w:t>
            </w:r>
            <w:r w:rsidRPr="002203B1">
              <w:rPr>
                <w:rFonts w:ascii="Verdana" w:hAnsi="Verdana" w:cs="Calibri"/>
                <w:color w:val="000000"/>
                <w:sz w:val="20"/>
                <w:lang w:val="en-GB"/>
              </w:rPr>
              <w:t>the competent institution.</w:t>
            </w:r>
          </w:p>
        </w:tc>
      </w:tr>
      <w:tr w:rsidR="00D63BF5" w:rsidRPr="002203B1">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5F5AB3">
            <w:pPr>
              <w:jc w:val="right"/>
              <w:rPr>
                <w:b/>
                <w:bCs/>
                <w:sz w:val="20"/>
              </w:rPr>
            </w:pPr>
            <w:r w:rsidRPr="002203B1">
              <w:rPr>
                <w:b/>
                <w:bCs/>
                <w:sz w:val="20"/>
              </w:rPr>
              <w:t>Trigger:</w:t>
            </w:r>
          </w:p>
        </w:tc>
        <w:tc>
          <w:tcPr>
            <w:tcW w:w="7220" w:type="dxa"/>
            <w:gridSpan w:val="3"/>
            <w:tcBorders>
              <w:top w:val="single" w:sz="6" w:space="0" w:color="auto"/>
              <w:left w:val="single" w:sz="6" w:space="0" w:color="auto"/>
              <w:bottom w:val="single" w:sz="6" w:space="0" w:color="auto"/>
              <w:right w:val="single" w:sz="12" w:space="0" w:color="auto"/>
            </w:tcBorders>
          </w:tcPr>
          <w:p w:rsidR="00D63BF5" w:rsidRPr="002203B1" w:rsidRDefault="00122367" w:rsidP="009D7ECF">
            <w:pPr>
              <w:pStyle w:val="Hints"/>
              <w:rPr>
                <w:rFonts w:ascii="Verdana" w:hAnsi="Verdana" w:cs="Calibri"/>
                <w:color w:val="000000"/>
                <w:sz w:val="20"/>
                <w:lang w:val="en-GB"/>
              </w:rPr>
            </w:pPr>
            <w:r w:rsidRPr="002203B1">
              <w:rPr>
                <w:rFonts w:ascii="Verdana" w:hAnsi="Verdana" w:cs="Calibri"/>
                <w:color w:val="000000"/>
                <w:sz w:val="20"/>
                <w:lang w:val="en-GB"/>
              </w:rPr>
              <w:t xml:space="preserve">The retired frontier worker and/or his/her family members or his/her survivors request a portable document S3 from the competent institution and the competent institution does not have the necessary information to decide whether the person concerned </w:t>
            </w:r>
            <w:r w:rsidR="00C2761F" w:rsidRPr="002203B1">
              <w:rPr>
                <w:rFonts w:ascii="Verdana" w:hAnsi="Verdana" w:cs="Calibri"/>
                <w:color w:val="000000"/>
                <w:sz w:val="20"/>
                <w:lang w:val="en-GB"/>
              </w:rPr>
              <w:t>is entitled to benefits in kind under article 28 if Regulation (EC) 883/2004 or not.</w:t>
            </w:r>
          </w:p>
        </w:tc>
      </w:tr>
      <w:tr w:rsidR="00D63BF5" w:rsidRPr="002203B1">
        <w:trPr>
          <w:trHeight w:val="458"/>
        </w:trPr>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5F5AB3">
            <w:pPr>
              <w:jc w:val="right"/>
              <w:rPr>
                <w:b/>
                <w:bCs/>
                <w:sz w:val="20"/>
              </w:rPr>
            </w:pPr>
            <w:r w:rsidRPr="002203B1">
              <w:rPr>
                <w:b/>
                <w:bCs/>
                <w:sz w:val="20"/>
              </w:rPr>
              <w:t>Preconditions:</w:t>
            </w:r>
          </w:p>
        </w:tc>
        <w:tc>
          <w:tcPr>
            <w:tcW w:w="7220" w:type="dxa"/>
            <w:gridSpan w:val="3"/>
            <w:tcBorders>
              <w:top w:val="single" w:sz="6" w:space="0" w:color="auto"/>
              <w:left w:val="single" w:sz="6" w:space="0" w:color="auto"/>
              <w:bottom w:val="single" w:sz="6" w:space="0" w:color="auto"/>
              <w:right w:val="single" w:sz="12" w:space="0" w:color="auto"/>
            </w:tcBorders>
          </w:tcPr>
          <w:p w:rsidR="0009036F" w:rsidRPr="002203B1" w:rsidRDefault="0009036F" w:rsidP="0009036F">
            <w:pPr>
              <w:pStyle w:val="Hints"/>
              <w:rPr>
                <w:rFonts w:ascii="Verdana" w:hAnsi="Verdana" w:cs="Calibri"/>
                <w:color w:val="000000"/>
                <w:sz w:val="20"/>
                <w:lang w:val="en-GB"/>
              </w:rPr>
            </w:pPr>
            <w:r w:rsidRPr="002203B1">
              <w:rPr>
                <w:rFonts w:ascii="Verdana" w:hAnsi="Verdana" w:cs="Calibri"/>
                <w:color w:val="000000"/>
                <w:sz w:val="20"/>
                <w:lang w:val="en-GB"/>
              </w:rPr>
              <w:t xml:space="preserve">There are two different preconditions. In both cases, the concerned person </w:t>
            </w:r>
            <w:r w:rsidR="00891146" w:rsidRPr="002203B1">
              <w:rPr>
                <w:rFonts w:ascii="Verdana" w:hAnsi="Verdana" w:cs="Calibri"/>
                <w:color w:val="000000"/>
                <w:sz w:val="20"/>
                <w:lang w:val="en-GB"/>
              </w:rPr>
              <w:t>claims to be</w:t>
            </w:r>
            <w:r w:rsidRPr="002203B1">
              <w:rPr>
                <w:rFonts w:ascii="Verdana" w:hAnsi="Verdana" w:cs="Calibri"/>
                <w:color w:val="000000"/>
                <w:sz w:val="20"/>
                <w:lang w:val="en-GB"/>
              </w:rPr>
              <w:t xml:space="preserve"> a former frontier worker who has retired because of old-age or invalidity or a family member or a survivor of the former frontier worker. The person resides in a Member State other than the former Member State of employment of the former </w:t>
            </w:r>
            <w:r w:rsidRPr="002203B1">
              <w:rPr>
                <w:rFonts w:ascii="Verdana" w:hAnsi="Verdana" w:cs="Calibri"/>
                <w:color w:val="000000"/>
                <w:sz w:val="20"/>
                <w:lang w:val="en-GB"/>
              </w:rPr>
              <w:lastRenderedPageBreak/>
              <w:t>frontier worker.</w:t>
            </w:r>
          </w:p>
          <w:p w:rsidR="0009036F" w:rsidRPr="002203B1" w:rsidRDefault="0009036F" w:rsidP="0009036F">
            <w:pPr>
              <w:pStyle w:val="Hints"/>
              <w:rPr>
                <w:rFonts w:ascii="Verdana" w:hAnsi="Verdana" w:cs="Calibri"/>
                <w:color w:val="000000"/>
                <w:sz w:val="20"/>
                <w:lang w:val="en-GB"/>
              </w:rPr>
            </w:pPr>
          </w:p>
          <w:p w:rsidR="0009036F" w:rsidRPr="002203B1" w:rsidRDefault="0009036F" w:rsidP="0009036F">
            <w:pPr>
              <w:pStyle w:val="Hints"/>
              <w:rPr>
                <w:rFonts w:ascii="Verdana" w:hAnsi="Verdana" w:cs="Calibri"/>
                <w:color w:val="000000"/>
                <w:sz w:val="20"/>
                <w:lang w:val="en-GB"/>
              </w:rPr>
            </w:pPr>
            <w:r w:rsidRPr="002203B1">
              <w:rPr>
                <w:rFonts w:ascii="Verdana" w:hAnsi="Verdana" w:cs="Calibri"/>
                <w:color w:val="000000"/>
                <w:sz w:val="20"/>
                <w:lang w:val="en-GB"/>
              </w:rPr>
              <w:t>- Continuation of treatment: The concerned person wishes to continue a treatment that began in the former country of employment.</w:t>
            </w:r>
          </w:p>
          <w:p w:rsidR="0009036F" w:rsidRPr="002203B1" w:rsidRDefault="0009036F" w:rsidP="00EA14EC">
            <w:pPr>
              <w:pStyle w:val="Hints"/>
              <w:rPr>
                <w:rFonts w:ascii="Verdana" w:hAnsi="Verdana" w:cs="Calibri"/>
                <w:color w:val="000000"/>
                <w:sz w:val="20"/>
                <w:lang w:val="en-GB"/>
              </w:rPr>
            </w:pPr>
          </w:p>
          <w:p w:rsidR="00F61AF8" w:rsidRPr="002203B1" w:rsidRDefault="0009036F" w:rsidP="00917165">
            <w:pPr>
              <w:pStyle w:val="Hints"/>
              <w:rPr>
                <w:rFonts w:ascii="Verdana" w:hAnsi="Verdana" w:cs="Calibri"/>
                <w:color w:val="000000"/>
                <w:sz w:val="20"/>
                <w:lang w:val="en-GB"/>
              </w:rPr>
            </w:pPr>
            <w:r w:rsidRPr="002203B1">
              <w:rPr>
                <w:rFonts w:ascii="Verdana" w:hAnsi="Verdana" w:cs="Calibri"/>
                <w:color w:val="000000"/>
                <w:sz w:val="20"/>
                <w:lang w:val="en-GB"/>
              </w:rPr>
              <w:t>- Entitlement to all benefits in kind in the former country of employment: The concerned person wishes an entitlement document for all benefits in kind in the former country of employment.</w:t>
            </w:r>
          </w:p>
        </w:tc>
      </w:tr>
      <w:tr w:rsidR="00D63BF5" w:rsidRPr="002203B1">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917165">
            <w:pPr>
              <w:jc w:val="right"/>
              <w:rPr>
                <w:b/>
                <w:bCs/>
                <w:sz w:val="20"/>
              </w:rPr>
            </w:pPr>
            <w:r w:rsidRPr="002203B1">
              <w:rPr>
                <w:b/>
                <w:bCs/>
                <w:sz w:val="20"/>
              </w:rPr>
              <w:lastRenderedPageBreak/>
              <w:t>Post</w:t>
            </w:r>
            <w:r w:rsidR="001E0194" w:rsidRPr="002203B1">
              <w:rPr>
                <w:b/>
                <w:bCs/>
                <w:sz w:val="20"/>
              </w:rPr>
              <w:t xml:space="preserve"> C</w:t>
            </w:r>
            <w:r w:rsidRPr="002203B1">
              <w:rPr>
                <w:b/>
                <w:bCs/>
                <w:sz w:val="20"/>
              </w:rPr>
              <w:t>onditions:</w:t>
            </w:r>
          </w:p>
        </w:tc>
        <w:tc>
          <w:tcPr>
            <w:tcW w:w="7220" w:type="dxa"/>
            <w:gridSpan w:val="3"/>
            <w:tcBorders>
              <w:top w:val="single" w:sz="6" w:space="0" w:color="auto"/>
              <w:left w:val="single" w:sz="6" w:space="0" w:color="auto"/>
              <w:bottom w:val="single" w:sz="6" w:space="0" w:color="auto"/>
              <w:right w:val="single" w:sz="12" w:space="0" w:color="auto"/>
            </w:tcBorders>
          </w:tcPr>
          <w:p w:rsidR="00D63BF5" w:rsidRPr="002203B1" w:rsidRDefault="00D66F56" w:rsidP="00BD546A">
            <w:pPr>
              <w:jc w:val="left"/>
              <w:rPr>
                <w:sz w:val="20"/>
              </w:rPr>
            </w:pPr>
            <w:r w:rsidRPr="002203B1">
              <w:rPr>
                <w:sz w:val="20"/>
              </w:rPr>
              <w:t>The</w:t>
            </w:r>
            <w:r w:rsidR="00BD546A" w:rsidRPr="002203B1">
              <w:rPr>
                <w:sz w:val="20"/>
              </w:rPr>
              <w:t xml:space="preserve"> institution of the former Member State of employment acknowledges receipt of the entitlement document</w:t>
            </w:r>
            <w:r w:rsidR="000D6F05" w:rsidRPr="002203B1">
              <w:rPr>
                <w:sz w:val="20"/>
              </w:rPr>
              <w:t xml:space="preserve"> for the concerned person</w:t>
            </w:r>
            <w:r w:rsidR="00BD546A" w:rsidRPr="002203B1">
              <w:rPr>
                <w:sz w:val="20"/>
              </w:rPr>
              <w:t xml:space="preserve"> to the competent institution.</w:t>
            </w:r>
          </w:p>
        </w:tc>
      </w:tr>
      <w:tr w:rsidR="00D63BF5" w:rsidRPr="002203B1" w:rsidTr="00567146">
        <w:tc>
          <w:tcPr>
            <w:tcW w:w="1984" w:type="dxa"/>
            <w:gridSpan w:val="2"/>
            <w:tcBorders>
              <w:top w:val="single" w:sz="6" w:space="0" w:color="auto"/>
              <w:left w:val="single" w:sz="12" w:space="0" w:color="auto"/>
              <w:bottom w:val="single" w:sz="6" w:space="0" w:color="auto"/>
              <w:right w:val="single" w:sz="6" w:space="0" w:color="auto"/>
            </w:tcBorders>
          </w:tcPr>
          <w:p w:rsidR="00D63BF5" w:rsidRPr="002203B1" w:rsidRDefault="00D63BF5" w:rsidP="005F5AB3">
            <w:pPr>
              <w:jc w:val="right"/>
              <w:rPr>
                <w:b/>
                <w:bCs/>
                <w:sz w:val="20"/>
              </w:rPr>
            </w:pPr>
            <w:r w:rsidRPr="002203B1">
              <w:rPr>
                <w:b/>
                <w:bCs/>
                <w:sz w:val="20"/>
              </w:rPr>
              <w:t>Main Scenario:</w:t>
            </w:r>
          </w:p>
          <w:p w:rsidR="00D63BF5" w:rsidRPr="002203B1" w:rsidRDefault="00D63BF5" w:rsidP="005F5AB3">
            <w:pPr>
              <w:jc w:val="right"/>
              <w:rPr>
                <w:b/>
                <w:bCs/>
                <w:sz w:val="20"/>
              </w:rPr>
            </w:pPr>
          </w:p>
        </w:tc>
        <w:tc>
          <w:tcPr>
            <w:tcW w:w="7220" w:type="dxa"/>
            <w:gridSpan w:val="3"/>
            <w:tcBorders>
              <w:top w:val="single" w:sz="6" w:space="0" w:color="auto"/>
              <w:left w:val="single" w:sz="6" w:space="0" w:color="auto"/>
              <w:bottom w:val="single" w:sz="12" w:space="0" w:color="auto"/>
              <w:right w:val="single" w:sz="12" w:space="0" w:color="auto"/>
            </w:tcBorders>
          </w:tcPr>
          <w:p w:rsidR="00D63BF5" w:rsidRPr="002203B1" w:rsidRDefault="00D63BF5" w:rsidP="005F5AB3">
            <w:pPr>
              <w:jc w:val="left"/>
              <w:rPr>
                <w:b/>
                <w:bCs/>
                <w:color w:val="000000"/>
                <w:sz w:val="20"/>
              </w:rPr>
            </w:pPr>
            <w:r w:rsidRPr="002203B1">
              <w:rPr>
                <w:b/>
                <w:bCs/>
                <w:color w:val="000000"/>
                <w:sz w:val="20"/>
              </w:rPr>
              <w:t>Identify Participants</w:t>
            </w:r>
          </w:p>
          <w:p w:rsidR="00C63570" w:rsidRPr="002203B1" w:rsidRDefault="00D63BF5" w:rsidP="00F55851">
            <w:pPr>
              <w:numPr>
                <w:ilvl w:val="0"/>
                <w:numId w:val="24"/>
              </w:numPr>
              <w:jc w:val="left"/>
              <w:rPr>
                <w:color w:val="000000"/>
                <w:sz w:val="20"/>
              </w:rPr>
            </w:pPr>
            <w:r w:rsidRPr="002203B1">
              <w:rPr>
                <w:color w:val="000000"/>
                <w:sz w:val="20"/>
              </w:rPr>
              <w:t>The Case Owner (</w:t>
            </w:r>
            <w:r w:rsidR="00DE3FEB" w:rsidRPr="002203B1">
              <w:rPr>
                <w:color w:val="000000"/>
                <w:sz w:val="20"/>
              </w:rPr>
              <w:t>competent institution)</w:t>
            </w:r>
            <w:r w:rsidRPr="002203B1">
              <w:rPr>
                <w:color w:val="000000"/>
                <w:sz w:val="20"/>
              </w:rPr>
              <w:t xml:space="preserve"> identifies the </w:t>
            </w:r>
            <w:r w:rsidR="00C83F0A" w:rsidRPr="002203B1">
              <w:rPr>
                <w:color w:val="000000"/>
                <w:sz w:val="20"/>
              </w:rPr>
              <w:t xml:space="preserve">former Member State of employment where the </w:t>
            </w:r>
            <w:r w:rsidR="00CB52D8" w:rsidRPr="002203B1">
              <w:rPr>
                <w:color w:val="000000"/>
                <w:sz w:val="20"/>
              </w:rPr>
              <w:t>former frontier worker</w:t>
            </w:r>
            <w:r w:rsidR="00140AD4" w:rsidRPr="002203B1">
              <w:rPr>
                <w:color w:val="000000"/>
                <w:sz w:val="20"/>
              </w:rPr>
              <w:t xml:space="preserve"> pursued his/her activity as an employed or self-employed person</w:t>
            </w:r>
            <w:r w:rsidR="00C63570" w:rsidRPr="002203B1">
              <w:rPr>
                <w:color w:val="000000"/>
                <w:sz w:val="20"/>
              </w:rPr>
              <w:t>;</w:t>
            </w:r>
          </w:p>
          <w:p w:rsidR="00D63BF5" w:rsidRPr="002203B1" w:rsidRDefault="00D63BF5" w:rsidP="00F55851">
            <w:pPr>
              <w:numPr>
                <w:ilvl w:val="0"/>
                <w:numId w:val="24"/>
              </w:numPr>
              <w:jc w:val="left"/>
              <w:rPr>
                <w:color w:val="000000"/>
                <w:sz w:val="20"/>
              </w:rPr>
            </w:pPr>
            <w:r w:rsidRPr="002203B1">
              <w:rPr>
                <w:color w:val="000000"/>
                <w:sz w:val="20"/>
              </w:rPr>
              <w:t xml:space="preserve">The Case Owner then identifies the correct institution </w:t>
            </w:r>
            <w:r w:rsidR="005D03B6" w:rsidRPr="002203B1">
              <w:rPr>
                <w:color w:val="000000"/>
                <w:sz w:val="20"/>
              </w:rPr>
              <w:t>(</w:t>
            </w:r>
            <w:r w:rsidR="00140AD4" w:rsidRPr="002203B1">
              <w:rPr>
                <w:color w:val="000000"/>
                <w:sz w:val="20"/>
              </w:rPr>
              <w:t xml:space="preserve">Institution in the </w:t>
            </w:r>
            <w:r w:rsidR="00DE3FEB" w:rsidRPr="002203B1">
              <w:rPr>
                <w:color w:val="000000"/>
                <w:sz w:val="20"/>
              </w:rPr>
              <w:t xml:space="preserve">former </w:t>
            </w:r>
            <w:r w:rsidR="00140AD4" w:rsidRPr="002203B1">
              <w:rPr>
                <w:color w:val="000000"/>
                <w:sz w:val="20"/>
              </w:rPr>
              <w:t>Member State of employment</w:t>
            </w:r>
            <w:r w:rsidR="00C63570" w:rsidRPr="002203B1">
              <w:rPr>
                <w:color w:val="000000"/>
                <w:sz w:val="20"/>
              </w:rPr>
              <w:t>)</w:t>
            </w:r>
            <w:r w:rsidRPr="002203B1">
              <w:rPr>
                <w:color w:val="000000"/>
                <w:sz w:val="20"/>
              </w:rPr>
              <w:t>. There will be only one counterparty. The Case Owner and the Counterparty are herein collectively referred to as the Participants</w:t>
            </w:r>
            <w:r w:rsidR="00665F25" w:rsidRPr="002203B1">
              <w:rPr>
                <w:color w:val="000000"/>
                <w:sz w:val="20"/>
              </w:rPr>
              <w:t>.</w:t>
            </w:r>
          </w:p>
          <w:p w:rsidR="00C63570" w:rsidRPr="002203B1" w:rsidRDefault="00C63570" w:rsidP="00C63570">
            <w:pPr>
              <w:jc w:val="left"/>
              <w:rPr>
                <w:color w:val="000000"/>
                <w:sz w:val="20"/>
              </w:rPr>
            </w:pPr>
          </w:p>
          <w:p w:rsidR="002040A1" w:rsidRPr="002203B1" w:rsidRDefault="002040A1" w:rsidP="002040A1">
            <w:pPr>
              <w:jc w:val="left"/>
              <w:rPr>
                <w:b/>
                <w:bCs/>
                <w:color w:val="000000"/>
                <w:sz w:val="20"/>
              </w:rPr>
            </w:pPr>
            <w:r w:rsidRPr="002203B1">
              <w:rPr>
                <w:b/>
                <w:bCs/>
                <w:color w:val="000000"/>
                <w:sz w:val="20"/>
              </w:rPr>
              <w:t>Process R</w:t>
            </w:r>
            <w:r w:rsidR="0020301F" w:rsidRPr="002203B1">
              <w:rPr>
                <w:b/>
                <w:bCs/>
                <w:color w:val="000000"/>
                <w:sz w:val="20"/>
              </w:rPr>
              <w:t>eceive Information of Status</w:t>
            </w:r>
            <w:r w:rsidRPr="002203B1">
              <w:rPr>
                <w:b/>
                <w:bCs/>
                <w:color w:val="000000"/>
                <w:sz w:val="20"/>
              </w:rPr>
              <w:t xml:space="preserve"> &amp; Send </w:t>
            </w:r>
            <w:r w:rsidR="0020301F" w:rsidRPr="002203B1">
              <w:rPr>
                <w:b/>
                <w:bCs/>
                <w:color w:val="000000"/>
                <w:sz w:val="20"/>
              </w:rPr>
              <w:t>Entitlement Document</w:t>
            </w:r>
          </w:p>
          <w:p w:rsidR="008D2328" w:rsidRPr="002203B1" w:rsidRDefault="008D2328" w:rsidP="00F61274">
            <w:pPr>
              <w:numPr>
                <w:ilvl w:val="0"/>
                <w:numId w:val="24"/>
              </w:numPr>
              <w:spacing w:after="120"/>
              <w:rPr>
                <w:sz w:val="20"/>
              </w:rPr>
            </w:pPr>
            <w:r w:rsidRPr="002203B1">
              <w:rPr>
                <w:sz w:val="20"/>
              </w:rPr>
              <w:t xml:space="preserve">The Case Owner fills in the "Entitlement document – Former Frontier Worker </w:t>
            </w:r>
            <w:r w:rsidR="002650FD">
              <w:rPr>
                <w:sz w:val="20"/>
              </w:rPr>
              <w:t xml:space="preserve">or </w:t>
            </w:r>
            <w:r w:rsidRPr="002203B1">
              <w:rPr>
                <w:sz w:val="20"/>
              </w:rPr>
              <w:t xml:space="preserve">Family Member </w:t>
            </w:r>
            <w:r w:rsidR="002650FD">
              <w:rPr>
                <w:sz w:val="20"/>
              </w:rPr>
              <w:t>of</w:t>
            </w:r>
            <w:r w:rsidRPr="002203B1">
              <w:rPr>
                <w:sz w:val="20"/>
              </w:rPr>
              <w:t xml:space="preserve"> Former Frontier Worker" SED (S008) </w:t>
            </w:r>
            <w:r w:rsidR="00775545" w:rsidRPr="002203B1">
              <w:rPr>
                <w:sz w:val="20"/>
              </w:rPr>
              <w:t>by</w:t>
            </w:r>
            <w:r w:rsidRPr="002203B1">
              <w:rPr>
                <w:sz w:val="20"/>
              </w:rPr>
              <w:t xml:space="preserve"> entering the requested information</w:t>
            </w:r>
            <w:r w:rsidR="002B0D94" w:rsidRPr="002203B1">
              <w:rPr>
                <w:sz w:val="20"/>
              </w:rPr>
              <w:t xml:space="preserve"> </w:t>
            </w:r>
            <w:r w:rsidRPr="002203B1">
              <w:rPr>
                <w:sz w:val="20"/>
              </w:rPr>
              <w:t>;</w:t>
            </w:r>
          </w:p>
          <w:p w:rsidR="008D2328" w:rsidRPr="002203B1" w:rsidRDefault="00BE637C" w:rsidP="00F61274">
            <w:pPr>
              <w:numPr>
                <w:ilvl w:val="0"/>
                <w:numId w:val="24"/>
              </w:numPr>
              <w:spacing w:after="120"/>
              <w:rPr>
                <w:sz w:val="20"/>
              </w:rPr>
            </w:pPr>
            <w:r w:rsidRPr="002203B1">
              <w:rPr>
                <w:sz w:val="20"/>
              </w:rPr>
              <w:t>The Case Owner sends S008 to the Counterparty</w:t>
            </w:r>
            <w:r w:rsidR="00665F25" w:rsidRPr="002203B1">
              <w:rPr>
                <w:sz w:val="20"/>
              </w:rPr>
              <w:t>.</w:t>
            </w:r>
          </w:p>
          <w:p w:rsidR="00BE637C" w:rsidRPr="002203B1" w:rsidRDefault="00BE637C" w:rsidP="008D2328">
            <w:pPr>
              <w:jc w:val="left"/>
              <w:rPr>
                <w:b/>
                <w:bCs/>
                <w:color w:val="000000"/>
                <w:sz w:val="20"/>
              </w:rPr>
            </w:pPr>
          </w:p>
          <w:p w:rsidR="008D2328" w:rsidRPr="002203B1" w:rsidRDefault="008D2328" w:rsidP="008D2328">
            <w:pPr>
              <w:jc w:val="left"/>
              <w:rPr>
                <w:b/>
                <w:bCs/>
                <w:color w:val="000000"/>
                <w:sz w:val="20"/>
              </w:rPr>
            </w:pPr>
            <w:r w:rsidRPr="002203B1">
              <w:rPr>
                <w:b/>
                <w:bCs/>
                <w:color w:val="000000"/>
                <w:sz w:val="20"/>
              </w:rPr>
              <w:t>Process Receive Entitlement Document</w:t>
            </w:r>
            <w:r w:rsidR="00BF5E7A" w:rsidRPr="002203B1">
              <w:rPr>
                <w:b/>
                <w:bCs/>
                <w:color w:val="000000"/>
                <w:sz w:val="20"/>
              </w:rPr>
              <w:t xml:space="preserve"> and Send Acknowledgment</w:t>
            </w:r>
          </w:p>
          <w:p w:rsidR="00BE637C" w:rsidRPr="002203B1" w:rsidRDefault="00BE637C" w:rsidP="00BE637C">
            <w:pPr>
              <w:numPr>
                <w:ilvl w:val="0"/>
                <w:numId w:val="24"/>
              </w:numPr>
              <w:jc w:val="left"/>
              <w:rPr>
                <w:color w:val="000000"/>
                <w:sz w:val="20"/>
              </w:rPr>
            </w:pPr>
            <w:r w:rsidRPr="002203B1">
              <w:rPr>
                <w:color w:val="000000"/>
                <w:sz w:val="20"/>
              </w:rPr>
              <w:t>The Counterparty receives the S008;</w:t>
            </w:r>
          </w:p>
          <w:p w:rsidR="00BE637C" w:rsidRPr="002203B1" w:rsidRDefault="00BE637C" w:rsidP="00BE637C">
            <w:pPr>
              <w:numPr>
                <w:ilvl w:val="0"/>
                <w:numId w:val="24"/>
              </w:numPr>
              <w:jc w:val="left"/>
              <w:rPr>
                <w:color w:val="000000"/>
                <w:sz w:val="20"/>
              </w:rPr>
            </w:pPr>
            <w:r w:rsidRPr="002203B1">
              <w:rPr>
                <w:color w:val="000000"/>
                <w:sz w:val="20"/>
              </w:rPr>
              <w:t xml:space="preserve">The Counterparty fills in the "Acknowledgement of receipt of entitlement document – former frontier worker" SED (S130) to </w:t>
            </w:r>
            <w:r w:rsidR="00C71D5F" w:rsidRPr="002203B1">
              <w:rPr>
                <w:color w:val="000000"/>
                <w:sz w:val="20"/>
              </w:rPr>
              <w:t>inform</w:t>
            </w:r>
            <w:r w:rsidRPr="002203B1">
              <w:rPr>
                <w:color w:val="000000"/>
                <w:sz w:val="20"/>
              </w:rPr>
              <w:t xml:space="preserve"> the competent Member State about the receipt of the entitlement document;</w:t>
            </w:r>
          </w:p>
          <w:p w:rsidR="00D0053D" w:rsidRPr="002203B1" w:rsidRDefault="00D0053D" w:rsidP="00D0053D">
            <w:pPr>
              <w:jc w:val="left"/>
              <w:rPr>
                <w:color w:val="000000"/>
                <w:sz w:val="20"/>
              </w:rPr>
            </w:pPr>
          </w:p>
          <w:p w:rsidR="00D0053D" w:rsidRPr="002203B1" w:rsidRDefault="00D0053D" w:rsidP="00D0053D">
            <w:pPr>
              <w:jc w:val="left"/>
              <w:rPr>
                <w:color w:val="000000"/>
                <w:sz w:val="20"/>
              </w:rPr>
            </w:pPr>
          </w:p>
          <w:p w:rsidR="00D0053D" w:rsidRPr="002203B1" w:rsidRDefault="007566D3" w:rsidP="00BE637C">
            <w:pPr>
              <w:numPr>
                <w:ilvl w:val="0"/>
                <w:numId w:val="24"/>
              </w:numPr>
              <w:jc w:val="left"/>
              <w:rPr>
                <w:color w:val="000000"/>
                <w:sz w:val="20"/>
              </w:rPr>
            </w:pPr>
            <w:r w:rsidRPr="002203B1">
              <w:rPr>
                <w:color w:val="000000"/>
                <w:sz w:val="20"/>
              </w:rPr>
              <w:t>The Counterparty sends the S130 to the Case Owner;</w:t>
            </w:r>
          </w:p>
          <w:p w:rsidR="00BE637C" w:rsidRPr="002203B1" w:rsidRDefault="007566D3" w:rsidP="008D2328">
            <w:pPr>
              <w:numPr>
                <w:ilvl w:val="0"/>
                <w:numId w:val="24"/>
              </w:numPr>
              <w:jc w:val="left"/>
              <w:rPr>
                <w:b/>
                <w:bCs/>
                <w:color w:val="000000"/>
                <w:sz w:val="20"/>
              </w:rPr>
            </w:pPr>
            <w:r w:rsidRPr="002203B1">
              <w:rPr>
                <w:color w:val="000000"/>
                <w:sz w:val="20"/>
              </w:rPr>
              <w:t>The Case Owner receives the "Acknowledgment of receipt of entitlement document – former frontier worker" SED (S130)</w:t>
            </w:r>
            <w:r w:rsidR="001E0194" w:rsidRPr="002203B1">
              <w:rPr>
                <w:color w:val="000000"/>
                <w:sz w:val="20"/>
              </w:rPr>
              <w:t>;</w:t>
            </w:r>
          </w:p>
          <w:p w:rsidR="001E0194" w:rsidRPr="002203B1" w:rsidRDefault="001E0194" w:rsidP="008D2328">
            <w:pPr>
              <w:numPr>
                <w:ilvl w:val="0"/>
                <w:numId w:val="24"/>
              </w:numPr>
              <w:jc w:val="left"/>
              <w:rPr>
                <w:b/>
                <w:bCs/>
                <w:color w:val="000000"/>
                <w:sz w:val="20"/>
              </w:rPr>
            </w:pPr>
            <w:r w:rsidRPr="002203B1">
              <w:rPr>
                <w:color w:val="000000"/>
                <w:sz w:val="20"/>
              </w:rPr>
              <w:t>This use case ends here.</w:t>
            </w:r>
          </w:p>
          <w:p w:rsidR="00D63BF5" w:rsidRPr="002203B1" w:rsidRDefault="00D63BF5" w:rsidP="00917165">
            <w:pPr>
              <w:jc w:val="left"/>
              <w:rPr>
                <w:color w:val="000000"/>
                <w:sz w:val="20"/>
                <w:highlight w:val="yellow"/>
              </w:rPr>
            </w:pPr>
          </w:p>
        </w:tc>
      </w:tr>
      <w:tr w:rsidR="00615232" w:rsidRPr="002203B1" w:rsidTr="00980FC6">
        <w:trPr>
          <w:trHeight w:val="608"/>
        </w:trPr>
        <w:tc>
          <w:tcPr>
            <w:tcW w:w="1984" w:type="dxa"/>
            <w:gridSpan w:val="2"/>
            <w:vMerge w:val="restart"/>
            <w:tcBorders>
              <w:top w:val="single" w:sz="6" w:space="0" w:color="auto"/>
              <w:left w:val="single" w:sz="12" w:space="0" w:color="auto"/>
              <w:right w:val="single" w:sz="12" w:space="0" w:color="auto"/>
            </w:tcBorders>
          </w:tcPr>
          <w:p w:rsidR="00615232" w:rsidRPr="002203B1" w:rsidRDefault="00615232" w:rsidP="005F5AB3">
            <w:pPr>
              <w:jc w:val="right"/>
              <w:rPr>
                <w:b/>
                <w:bCs/>
                <w:sz w:val="20"/>
              </w:rPr>
            </w:pPr>
            <w:r w:rsidRPr="002203B1">
              <w:rPr>
                <w:b/>
                <w:bCs/>
                <w:sz w:val="20"/>
              </w:rPr>
              <w:t>Alternative Scenarios:</w:t>
            </w:r>
          </w:p>
          <w:p w:rsidR="00615232" w:rsidRPr="002203B1" w:rsidRDefault="00615232" w:rsidP="005F5AB3">
            <w:pPr>
              <w:jc w:val="right"/>
              <w:rPr>
                <w:b/>
                <w:bCs/>
                <w:sz w:val="20"/>
              </w:rPr>
            </w:pPr>
          </w:p>
        </w:tc>
        <w:tc>
          <w:tcPr>
            <w:tcW w:w="7220" w:type="dxa"/>
            <w:gridSpan w:val="3"/>
            <w:tcBorders>
              <w:top w:val="single" w:sz="12" w:space="0" w:color="auto"/>
              <w:left w:val="single" w:sz="12" w:space="0" w:color="auto"/>
              <w:bottom w:val="single" w:sz="12" w:space="0" w:color="auto"/>
            </w:tcBorders>
            <w:shd w:val="clear" w:color="auto" w:fill="FFFFFF"/>
          </w:tcPr>
          <w:p w:rsidR="00615232" w:rsidRPr="002203B1" w:rsidRDefault="00615232" w:rsidP="00615232">
            <w:pPr>
              <w:numPr>
                <w:ilvl w:val="0"/>
                <w:numId w:val="33"/>
              </w:numPr>
              <w:jc w:val="left"/>
              <w:rPr>
                <w:rFonts w:cs="Calibri"/>
                <w:b/>
                <w:i/>
                <w:sz w:val="20"/>
              </w:rPr>
            </w:pPr>
            <w:r w:rsidRPr="002203B1">
              <w:rPr>
                <w:rFonts w:cs="Calibri"/>
                <w:b/>
                <w:bCs/>
                <w:i/>
                <w:sz w:val="20"/>
              </w:rPr>
              <w:t xml:space="preserve">At [step </w:t>
            </w:r>
            <w:r w:rsidR="005D25FB" w:rsidRPr="002203B1">
              <w:rPr>
                <w:rFonts w:cs="Calibri"/>
                <w:b/>
                <w:bCs/>
                <w:i/>
                <w:sz w:val="20"/>
              </w:rPr>
              <w:t>3</w:t>
            </w:r>
            <w:r w:rsidRPr="002203B1">
              <w:rPr>
                <w:rFonts w:cs="Calibri"/>
                <w:b/>
                <w:bCs/>
                <w:i/>
                <w:sz w:val="20"/>
              </w:rPr>
              <w:t>] if the insured person does not have the status of a former frontier worker or a family member of a former frontier worker, the Case Owner does not send a S008 or a portable document.</w:t>
            </w:r>
          </w:p>
          <w:p w:rsidR="00A61385" w:rsidRPr="002203B1" w:rsidRDefault="00A61385" w:rsidP="00D9219A">
            <w:pPr>
              <w:jc w:val="left"/>
              <w:rPr>
                <w:rFonts w:cs="Calibri"/>
                <w:b/>
                <w:i/>
                <w:sz w:val="20"/>
              </w:rPr>
            </w:pPr>
          </w:p>
          <w:p w:rsidR="00615232" w:rsidRPr="002203B1" w:rsidRDefault="00A61385" w:rsidP="00D9219A">
            <w:pPr>
              <w:numPr>
                <w:ilvl w:val="0"/>
                <w:numId w:val="42"/>
              </w:numPr>
              <w:jc w:val="left"/>
              <w:rPr>
                <w:color w:val="000000"/>
                <w:sz w:val="20"/>
              </w:rPr>
            </w:pPr>
            <w:r w:rsidRPr="002203B1">
              <w:rPr>
                <w:color w:val="000000"/>
                <w:sz w:val="20"/>
              </w:rPr>
              <w:t xml:space="preserve">[This </w:t>
            </w:r>
            <w:r w:rsidR="00467C08" w:rsidRPr="002203B1">
              <w:rPr>
                <w:color w:val="000000"/>
                <w:sz w:val="20"/>
              </w:rPr>
              <w:t>B</w:t>
            </w:r>
            <w:r w:rsidRPr="002203B1">
              <w:rPr>
                <w:color w:val="000000"/>
                <w:sz w:val="20"/>
              </w:rPr>
              <w:t>ranch] Ends.</w:t>
            </w:r>
          </w:p>
          <w:p w:rsidR="00615232" w:rsidRPr="002203B1" w:rsidRDefault="00615232" w:rsidP="00D9219A">
            <w:pPr>
              <w:jc w:val="left"/>
              <w:rPr>
                <w:rFonts w:cs="Calibri"/>
                <w:b/>
                <w:i/>
                <w:sz w:val="20"/>
                <w:u w:val="single"/>
              </w:rPr>
            </w:pPr>
          </w:p>
        </w:tc>
      </w:tr>
      <w:tr w:rsidR="00435CC5" w:rsidRPr="002203B1" w:rsidTr="00980FC6">
        <w:trPr>
          <w:trHeight w:val="608"/>
        </w:trPr>
        <w:tc>
          <w:tcPr>
            <w:tcW w:w="1984" w:type="dxa"/>
            <w:gridSpan w:val="2"/>
            <w:vMerge/>
            <w:tcBorders>
              <w:top w:val="single" w:sz="6" w:space="0" w:color="auto"/>
              <w:left w:val="single" w:sz="12" w:space="0" w:color="auto"/>
              <w:right w:val="single" w:sz="12" w:space="0" w:color="auto"/>
            </w:tcBorders>
          </w:tcPr>
          <w:p w:rsidR="00435CC5" w:rsidRPr="002203B1" w:rsidRDefault="00435CC5" w:rsidP="005F5AB3">
            <w:pPr>
              <w:jc w:val="right"/>
              <w:rPr>
                <w:b/>
                <w:bCs/>
                <w:sz w:val="20"/>
              </w:rPr>
            </w:pPr>
          </w:p>
        </w:tc>
        <w:tc>
          <w:tcPr>
            <w:tcW w:w="7220" w:type="dxa"/>
            <w:gridSpan w:val="3"/>
            <w:tcBorders>
              <w:top w:val="single" w:sz="12" w:space="0" w:color="auto"/>
              <w:left w:val="single" w:sz="12" w:space="0" w:color="auto"/>
              <w:bottom w:val="single" w:sz="12" w:space="0" w:color="auto"/>
            </w:tcBorders>
            <w:shd w:val="clear" w:color="auto" w:fill="FFFFFF"/>
          </w:tcPr>
          <w:p w:rsidR="00435CC5" w:rsidRPr="003B658C" w:rsidRDefault="00435CC5" w:rsidP="00435CC5">
            <w:pPr>
              <w:numPr>
                <w:ilvl w:val="0"/>
                <w:numId w:val="33"/>
              </w:numPr>
              <w:jc w:val="left"/>
              <w:rPr>
                <w:rFonts w:cs="Calibri"/>
                <w:b/>
                <w:i/>
                <w:sz w:val="20"/>
              </w:rPr>
            </w:pPr>
            <w:r w:rsidRPr="003B658C">
              <w:rPr>
                <w:rFonts w:cs="Calibri"/>
                <w:b/>
                <w:bCs/>
                <w:i/>
                <w:sz w:val="20"/>
              </w:rPr>
              <w:t>At [step 3] The Case Owner may optionally choose to request from the Counterparty Information about the person's status as a former frontier worker or family member of a former frontier worker</w:t>
            </w:r>
          </w:p>
          <w:p w:rsidR="00435CC5" w:rsidRPr="002203B1" w:rsidRDefault="00435CC5" w:rsidP="00764125">
            <w:pPr>
              <w:jc w:val="left"/>
              <w:rPr>
                <w:rFonts w:cs="Calibri"/>
                <w:b/>
                <w:bCs/>
                <w:i/>
                <w:sz w:val="20"/>
              </w:rPr>
            </w:pPr>
          </w:p>
          <w:p w:rsidR="00435CC5" w:rsidRPr="002203B1" w:rsidRDefault="00435CC5" w:rsidP="00435CC5">
            <w:pPr>
              <w:jc w:val="left"/>
              <w:rPr>
                <w:b/>
                <w:bCs/>
                <w:color w:val="000000"/>
                <w:sz w:val="20"/>
              </w:rPr>
            </w:pPr>
            <w:r w:rsidRPr="002203B1">
              <w:rPr>
                <w:b/>
                <w:bCs/>
                <w:color w:val="000000"/>
                <w:sz w:val="20"/>
              </w:rPr>
              <w:t xml:space="preserve">Process to request for information about the person's status as a former frontier worker  or family member of a former frontier worker </w:t>
            </w:r>
          </w:p>
          <w:p w:rsidR="00435CC5" w:rsidRPr="002203B1" w:rsidRDefault="00435CC5" w:rsidP="00435CC5">
            <w:pPr>
              <w:numPr>
                <w:ilvl w:val="0"/>
                <w:numId w:val="40"/>
              </w:numPr>
              <w:jc w:val="left"/>
              <w:rPr>
                <w:color w:val="000000"/>
                <w:sz w:val="20"/>
              </w:rPr>
            </w:pPr>
            <w:r w:rsidRPr="002203B1">
              <w:rPr>
                <w:color w:val="000000"/>
                <w:sz w:val="20"/>
              </w:rPr>
              <w:t>The Case Owner fills in the "Request for Information of Status – Former Frontier Worker – Family Member of Former Frontier Worker " SED (S006) by entering requested information concerning the person's status as a former frontier worker or as a family member or as a survivor of the frontier worker;</w:t>
            </w:r>
          </w:p>
          <w:p w:rsidR="00435CC5" w:rsidRPr="002203B1" w:rsidRDefault="00435CC5" w:rsidP="00435CC5">
            <w:pPr>
              <w:ind w:left="644"/>
              <w:jc w:val="left"/>
              <w:rPr>
                <w:color w:val="000000"/>
                <w:sz w:val="20"/>
              </w:rPr>
            </w:pPr>
          </w:p>
          <w:p w:rsidR="00435CC5" w:rsidRPr="002203B1" w:rsidRDefault="00435CC5" w:rsidP="00435CC5">
            <w:pPr>
              <w:ind w:left="644"/>
              <w:jc w:val="left"/>
              <w:rPr>
                <w:color w:val="000000"/>
                <w:sz w:val="20"/>
              </w:rPr>
            </w:pPr>
          </w:p>
          <w:p w:rsidR="00435CC5" w:rsidRPr="002203B1" w:rsidRDefault="00435CC5" w:rsidP="00435CC5">
            <w:pPr>
              <w:numPr>
                <w:ilvl w:val="0"/>
                <w:numId w:val="40"/>
              </w:numPr>
              <w:jc w:val="left"/>
              <w:rPr>
                <w:color w:val="000000"/>
                <w:sz w:val="20"/>
              </w:rPr>
            </w:pPr>
            <w:r w:rsidRPr="002203B1">
              <w:rPr>
                <w:color w:val="000000"/>
                <w:sz w:val="20"/>
              </w:rPr>
              <w:t>The Case Owner sends the S006 to the Counterparty</w:t>
            </w:r>
            <w:r w:rsidR="00665F25" w:rsidRPr="002203B1">
              <w:rPr>
                <w:color w:val="000000"/>
                <w:sz w:val="20"/>
              </w:rPr>
              <w:t>.</w:t>
            </w:r>
          </w:p>
          <w:p w:rsidR="00435CC5" w:rsidRPr="002203B1" w:rsidRDefault="00435CC5" w:rsidP="00435CC5">
            <w:pPr>
              <w:jc w:val="left"/>
              <w:rPr>
                <w:color w:val="000000"/>
                <w:sz w:val="20"/>
              </w:rPr>
            </w:pPr>
          </w:p>
          <w:p w:rsidR="00435CC5" w:rsidRPr="002203B1" w:rsidRDefault="00435CC5" w:rsidP="00435CC5">
            <w:pPr>
              <w:jc w:val="left"/>
              <w:rPr>
                <w:b/>
                <w:bCs/>
                <w:color w:val="000000"/>
                <w:sz w:val="20"/>
              </w:rPr>
            </w:pPr>
            <w:r w:rsidRPr="002203B1">
              <w:rPr>
                <w:b/>
                <w:bCs/>
                <w:color w:val="000000"/>
                <w:sz w:val="20"/>
              </w:rPr>
              <w:t>Process Request &amp; Send Information of Status</w:t>
            </w:r>
          </w:p>
          <w:p w:rsidR="00435CC5" w:rsidRPr="002203B1" w:rsidRDefault="00435CC5" w:rsidP="00435CC5">
            <w:pPr>
              <w:numPr>
                <w:ilvl w:val="0"/>
                <w:numId w:val="40"/>
              </w:numPr>
              <w:jc w:val="left"/>
              <w:rPr>
                <w:color w:val="000000"/>
                <w:sz w:val="20"/>
              </w:rPr>
            </w:pPr>
            <w:r w:rsidRPr="002203B1">
              <w:rPr>
                <w:color w:val="000000"/>
                <w:sz w:val="20"/>
              </w:rPr>
              <w:t>The Counterparty receives the S006;</w:t>
            </w:r>
          </w:p>
          <w:p w:rsidR="00435CC5" w:rsidRPr="003B658C" w:rsidRDefault="00435CC5" w:rsidP="00435CC5">
            <w:pPr>
              <w:numPr>
                <w:ilvl w:val="0"/>
                <w:numId w:val="40"/>
              </w:numPr>
              <w:jc w:val="left"/>
              <w:rPr>
                <w:sz w:val="20"/>
              </w:rPr>
            </w:pPr>
            <w:r w:rsidRPr="002203B1">
              <w:rPr>
                <w:color w:val="000000"/>
                <w:sz w:val="20"/>
              </w:rPr>
              <w:t xml:space="preserve">The Counterparty fills in the "Information of status – Former Frontier Worker </w:t>
            </w:r>
            <w:r w:rsidR="002650FD">
              <w:rPr>
                <w:color w:val="000000"/>
                <w:sz w:val="20"/>
              </w:rPr>
              <w:t>or</w:t>
            </w:r>
            <w:r w:rsidRPr="002203B1">
              <w:rPr>
                <w:color w:val="000000"/>
                <w:sz w:val="20"/>
              </w:rPr>
              <w:t xml:space="preserve"> Family Member of Former Frontier Worker" SED (S007) to provide the competent institution with the necessary information so as to allow the competent institution to determine whether the person concerned is entitled (to continue) to receive benefits in kind in the former Member </w:t>
            </w:r>
            <w:r w:rsidRPr="003B658C">
              <w:rPr>
                <w:sz w:val="20"/>
              </w:rPr>
              <w:t>State of employment;</w:t>
            </w:r>
          </w:p>
          <w:p w:rsidR="00435CC5" w:rsidRPr="003B658C" w:rsidRDefault="00435CC5" w:rsidP="00435CC5">
            <w:pPr>
              <w:jc w:val="left"/>
              <w:rPr>
                <w:sz w:val="20"/>
              </w:rPr>
            </w:pPr>
          </w:p>
          <w:p w:rsidR="00435CC5" w:rsidRPr="002203B1" w:rsidRDefault="00435CC5" w:rsidP="00435CC5">
            <w:pPr>
              <w:jc w:val="left"/>
              <w:rPr>
                <w:color w:val="000000"/>
                <w:sz w:val="20"/>
              </w:rPr>
            </w:pPr>
          </w:p>
          <w:p w:rsidR="00435CC5" w:rsidRPr="002203B1" w:rsidRDefault="00435CC5" w:rsidP="00435CC5">
            <w:pPr>
              <w:numPr>
                <w:ilvl w:val="0"/>
                <w:numId w:val="40"/>
              </w:numPr>
              <w:jc w:val="left"/>
              <w:rPr>
                <w:color w:val="000000"/>
                <w:sz w:val="20"/>
              </w:rPr>
            </w:pPr>
            <w:r w:rsidRPr="002203B1">
              <w:rPr>
                <w:color w:val="000000"/>
                <w:sz w:val="20"/>
              </w:rPr>
              <w:t>The Counterparty sends the S007 to the Case Owner;</w:t>
            </w:r>
          </w:p>
          <w:p w:rsidR="00435CC5" w:rsidRPr="002203B1" w:rsidRDefault="00435CC5" w:rsidP="00764125">
            <w:pPr>
              <w:numPr>
                <w:ilvl w:val="0"/>
                <w:numId w:val="40"/>
              </w:numPr>
              <w:spacing w:after="120"/>
              <w:rPr>
                <w:sz w:val="20"/>
              </w:rPr>
            </w:pPr>
            <w:r w:rsidRPr="002203B1">
              <w:rPr>
                <w:sz w:val="20"/>
              </w:rPr>
              <w:t>The Case Owner receives the "Information of status – Former Frontier Worker – Family Member of Former Frontier Worker" SED (S007) containing the information about the status of the former frontier worker or his/her family member</w:t>
            </w:r>
            <w:r w:rsidR="00A61385" w:rsidRPr="002203B1">
              <w:rPr>
                <w:sz w:val="20"/>
              </w:rPr>
              <w:t>;</w:t>
            </w:r>
          </w:p>
          <w:p w:rsidR="00435CC5" w:rsidRPr="002203B1" w:rsidRDefault="00A61385" w:rsidP="00D9219A">
            <w:pPr>
              <w:numPr>
                <w:ilvl w:val="0"/>
                <w:numId w:val="40"/>
              </w:numPr>
              <w:spacing w:after="120"/>
              <w:jc w:val="left"/>
              <w:rPr>
                <w:color w:val="000000"/>
                <w:sz w:val="20"/>
              </w:rPr>
            </w:pPr>
            <w:r w:rsidRPr="002203B1">
              <w:rPr>
                <w:sz w:val="20"/>
              </w:rPr>
              <w:t>[This Branch] Ends.</w:t>
            </w:r>
          </w:p>
          <w:p w:rsidR="00435CC5" w:rsidRPr="002203B1" w:rsidRDefault="00435CC5" w:rsidP="00764125">
            <w:pPr>
              <w:jc w:val="left"/>
              <w:rPr>
                <w:rFonts w:cs="Calibri"/>
                <w:b/>
                <w:bCs/>
                <w:i/>
                <w:sz w:val="20"/>
              </w:rPr>
            </w:pPr>
          </w:p>
        </w:tc>
      </w:tr>
      <w:tr w:rsidR="00615232" w:rsidRPr="002203B1" w:rsidTr="00980FC6">
        <w:trPr>
          <w:trHeight w:val="608"/>
        </w:trPr>
        <w:tc>
          <w:tcPr>
            <w:tcW w:w="1984" w:type="dxa"/>
            <w:gridSpan w:val="2"/>
            <w:vMerge/>
            <w:tcBorders>
              <w:left w:val="single" w:sz="12" w:space="0" w:color="auto"/>
              <w:right w:val="single" w:sz="12" w:space="0" w:color="auto"/>
            </w:tcBorders>
          </w:tcPr>
          <w:p w:rsidR="00615232" w:rsidRPr="002203B1" w:rsidRDefault="00615232" w:rsidP="005F5AB3">
            <w:pPr>
              <w:jc w:val="right"/>
              <w:rPr>
                <w:b/>
                <w:bCs/>
                <w:sz w:val="20"/>
              </w:rPr>
            </w:pPr>
          </w:p>
        </w:tc>
        <w:tc>
          <w:tcPr>
            <w:tcW w:w="7220" w:type="dxa"/>
            <w:gridSpan w:val="3"/>
            <w:tcBorders>
              <w:top w:val="single" w:sz="12" w:space="0" w:color="auto"/>
              <w:left w:val="single" w:sz="12" w:space="0" w:color="auto"/>
              <w:bottom w:val="single" w:sz="12" w:space="0" w:color="auto"/>
            </w:tcBorders>
            <w:shd w:val="pct12" w:color="auto" w:fill="auto"/>
          </w:tcPr>
          <w:p w:rsidR="00615232" w:rsidRPr="002203B1" w:rsidRDefault="00615232" w:rsidP="00665F25">
            <w:pPr>
              <w:rPr>
                <w:sz w:val="20"/>
              </w:rPr>
            </w:pPr>
            <w:r w:rsidRPr="002203B1">
              <w:rPr>
                <w:rFonts w:cs="Calibri"/>
                <w:b/>
                <w:i/>
                <w:sz w:val="20"/>
                <w:u w:val="single"/>
              </w:rPr>
              <w:t xml:space="preserve">The Following Branches </w:t>
            </w:r>
            <w:r w:rsidR="00665F25" w:rsidRPr="002203B1">
              <w:rPr>
                <w:rFonts w:cs="Calibri"/>
                <w:b/>
                <w:i/>
                <w:sz w:val="20"/>
                <w:u w:val="single"/>
              </w:rPr>
              <w:t>D</w:t>
            </w:r>
            <w:r w:rsidRPr="002203B1">
              <w:rPr>
                <w:rFonts w:cs="Calibri"/>
                <w:b/>
                <w:i/>
                <w:sz w:val="20"/>
                <w:u w:val="single"/>
              </w:rPr>
              <w:t>etermine the use of Horizontally Defined Sub Processes within this Business Process</w:t>
            </w:r>
          </w:p>
        </w:tc>
      </w:tr>
      <w:tr w:rsidR="00615232" w:rsidRPr="002203B1" w:rsidTr="00B820B7">
        <w:tc>
          <w:tcPr>
            <w:tcW w:w="1984" w:type="dxa"/>
            <w:gridSpan w:val="2"/>
            <w:vMerge/>
            <w:tcBorders>
              <w:left w:val="single" w:sz="12" w:space="0" w:color="auto"/>
              <w:right w:val="single" w:sz="12" w:space="0" w:color="auto"/>
            </w:tcBorders>
          </w:tcPr>
          <w:p w:rsidR="00615232" w:rsidRPr="002203B1" w:rsidRDefault="00615232" w:rsidP="005F5AB3">
            <w:pPr>
              <w:jc w:val="right"/>
              <w:rPr>
                <w:b/>
                <w:bCs/>
                <w:sz w:val="20"/>
              </w:rPr>
            </w:pPr>
          </w:p>
        </w:tc>
        <w:tc>
          <w:tcPr>
            <w:tcW w:w="7220" w:type="dxa"/>
            <w:gridSpan w:val="3"/>
            <w:tcBorders>
              <w:top w:val="single" w:sz="12" w:space="0" w:color="auto"/>
              <w:left w:val="single" w:sz="12" w:space="0" w:color="auto"/>
              <w:bottom w:val="single" w:sz="6" w:space="0" w:color="auto"/>
              <w:right w:val="single" w:sz="12" w:space="0" w:color="auto"/>
            </w:tcBorders>
          </w:tcPr>
          <w:p w:rsidR="00615232" w:rsidRPr="002203B1" w:rsidRDefault="005A2628" w:rsidP="00567146">
            <w:pPr>
              <w:numPr>
                <w:ilvl w:val="0"/>
                <w:numId w:val="33"/>
              </w:numPr>
              <w:jc w:val="left"/>
              <w:rPr>
                <w:rFonts w:cs="Calibri"/>
                <w:b/>
                <w:i/>
                <w:sz w:val="20"/>
              </w:rPr>
            </w:pPr>
            <w:r w:rsidRPr="002203B1">
              <w:rPr>
                <w:rFonts w:cs="Calibri"/>
                <w:b/>
                <w:bCs/>
                <w:i/>
                <w:sz w:val="20"/>
              </w:rPr>
              <w:t>At any step after [step 5]</w:t>
            </w:r>
            <w:r w:rsidR="008866E9" w:rsidRPr="002203B1">
              <w:rPr>
                <w:rFonts w:cs="Calibri"/>
                <w:b/>
                <w:bCs/>
                <w:i/>
                <w:sz w:val="20"/>
              </w:rPr>
              <w:t xml:space="preserve"> or Branch 2 [step 3]</w:t>
            </w:r>
            <w:r w:rsidRPr="002203B1">
              <w:rPr>
                <w:rFonts w:cs="Calibri"/>
                <w:b/>
                <w:bCs/>
                <w:i/>
                <w:sz w:val="20"/>
              </w:rPr>
              <w:t xml:space="preserve"> t</w:t>
            </w:r>
            <w:r w:rsidR="00615232" w:rsidRPr="002203B1">
              <w:rPr>
                <w:rFonts w:cs="Calibri"/>
                <w:b/>
                <w:bCs/>
                <w:i/>
                <w:sz w:val="20"/>
              </w:rPr>
              <w:t xml:space="preserve">he Counterparty may optionally </w:t>
            </w:r>
            <w:r w:rsidR="00615232" w:rsidRPr="002203B1">
              <w:rPr>
                <w:rFonts w:cs="Calibri"/>
                <w:b/>
                <w:i/>
                <w:sz w:val="20"/>
              </w:rPr>
              <w:t>choose to request AdHoc Information from Case Owner</w:t>
            </w:r>
            <w:r w:rsidR="00665F25" w:rsidRPr="002203B1">
              <w:rPr>
                <w:rFonts w:cs="Calibri"/>
                <w:b/>
                <w:i/>
                <w:sz w:val="20"/>
              </w:rPr>
              <w:t>.</w:t>
            </w:r>
          </w:p>
          <w:p w:rsidR="00615232" w:rsidRPr="002203B1" w:rsidRDefault="00615232" w:rsidP="00D55A9B">
            <w:pPr>
              <w:jc w:val="left"/>
              <w:rPr>
                <w:rFonts w:cs="Calibri"/>
                <w:b/>
                <w:i/>
                <w:sz w:val="20"/>
              </w:rPr>
            </w:pPr>
          </w:p>
          <w:p w:rsidR="00615232" w:rsidRPr="002203B1" w:rsidRDefault="00615232" w:rsidP="00D55A9B">
            <w:pPr>
              <w:pStyle w:val="Hints"/>
              <w:numPr>
                <w:ilvl w:val="0"/>
                <w:numId w:val="31"/>
              </w:numPr>
              <w:rPr>
                <w:rFonts w:ascii="Verdana" w:hAnsi="Verdana" w:cs="Calibri"/>
                <w:color w:val="auto"/>
                <w:sz w:val="20"/>
                <w:lang w:val="en-GB"/>
              </w:rPr>
            </w:pPr>
            <w:r w:rsidRPr="002203B1">
              <w:rPr>
                <w:rFonts w:ascii="Verdana" w:hAnsi="Verdana" w:cs="Calibri"/>
                <w:color w:val="auto"/>
                <w:sz w:val="20"/>
                <w:lang w:val="en-GB"/>
              </w:rPr>
              <w:t xml:space="preserve">The Counterparty executes business use case </w:t>
            </w:r>
            <w:r w:rsidRPr="002203B1">
              <w:rPr>
                <w:rFonts w:ascii="Verdana" w:hAnsi="Verdana" w:cs="Calibri"/>
                <w:b/>
                <w:i/>
                <w:color w:val="auto"/>
                <w:sz w:val="20"/>
                <w:lang w:val="en-GB"/>
              </w:rPr>
              <w:t>H_BUC_01 – Adhoc Exchange of Info</w:t>
            </w:r>
            <w:r w:rsidRPr="002203B1">
              <w:rPr>
                <w:rFonts w:ascii="Verdana" w:hAnsi="Verdana" w:cs="Calibri"/>
                <w:b/>
                <w:color w:val="auto"/>
                <w:sz w:val="20"/>
                <w:u w:val="single"/>
                <w:lang w:val="en-GB"/>
              </w:rPr>
              <w:t>;</w:t>
            </w:r>
          </w:p>
          <w:p w:rsidR="00615232" w:rsidRPr="002203B1" w:rsidRDefault="00DD56BD" w:rsidP="00D9219A">
            <w:pPr>
              <w:pStyle w:val="Hints"/>
              <w:numPr>
                <w:ilvl w:val="0"/>
                <w:numId w:val="31"/>
              </w:numPr>
              <w:rPr>
                <w:rFonts w:ascii="Verdana" w:hAnsi="Verdana" w:cs="Calibri"/>
                <w:color w:val="auto"/>
                <w:sz w:val="20"/>
                <w:lang w:val="en-GB"/>
              </w:rPr>
            </w:pPr>
            <w:r w:rsidRPr="002203B1">
              <w:rPr>
                <w:rFonts w:ascii="Verdana" w:hAnsi="Verdana" w:cs="Calibri"/>
                <w:color w:val="auto"/>
                <w:sz w:val="20"/>
                <w:lang w:val="en-GB"/>
              </w:rPr>
              <w:t xml:space="preserve"> [</w:t>
            </w:r>
            <w:r w:rsidRPr="002203B1">
              <w:rPr>
                <w:rFonts w:ascii="Verdana" w:hAnsi="Verdana"/>
                <w:sz w:val="20"/>
                <w:lang w:val="en-GB"/>
              </w:rPr>
              <w:t>This Branch] Ends.</w:t>
            </w:r>
          </w:p>
          <w:p w:rsidR="00615232" w:rsidRPr="002203B1" w:rsidRDefault="00615232" w:rsidP="00D9219A"/>
        </w:tc>
      </w:tr>
      <w:tr w:rsidR="00615232" w:rsidRPr="002203B1" w:rsidTr="00B820B7">
        <w:tc>
          <w:tcPr>
            <w:tcW w:w="1984" w:type="dxa"/>
            <w:gridSpan w:val="2"/>
            <w:vMerge/>
            <w:tcBorders>
              <w:left w:val="single" w:sz="12" w:space="0" w:color="auto"/>
              <w:right w:val="single" w:sz="12" w:space="0" w:color="auto"/>
            </w:tcBorders>
          </w:tcPr>
          <w:p w:rsidR="00615232" w:rsidRPr="002203B1" w:rsidRDefault="00615232" w:rsidP="005F5AB3">
            <w:pPr>
              <w:jc w:val="right"/>
              <w:rPr>
                <w:b/>
                <w:bCs/>
                <w:sz w:val="20"/>
              </w:rPr>
            </w:pPr>
          </w:p>
        </w:tc>
        <w:tc>
          <w:tcPr>
            <w:tcW w:w="7220" w:type="dxa"/>
            <w:gridSpan w:val="3"/>
            <w:tcBorders>
              <w:top w:val="single" w:sz="6" w:space="0" w:color="auto"/>
              <w:left w:val="single" w:sz="12" w:space="0" w:color="auto"/>
              <w:bottom w:val="single" w:sz="6" w:space="0" w:color="auto"/>
              <w:right w:val="single" w:sz="12" w:space="0" w:color="auto"/>
            </w:tcBorders>
          </w:tcPr>
          <w:p w:rsidR="00615232" w:rsidRPr="002203B1" w:rsidRDefault="005A2628" w:rsidP="00834840">
            <w:pPr>
              <w:numPr>
                <w:ilvl w:val="0"/>
                <w:numId w:val="33"/>
              </w:numPr>
              <w:jc w:val="left"/>
              <w:rPr>
                <w:rFonts w:cs="Calibri"/>
                <w:b/>
                <w:i/>
                <w:sz w:val="20"/>
              </w:rPr>
            </w:pPr>
            <w:r w:rsidRPr="002203B1">
              <w:rPr>
                <w:rFonts w:cs="Calibri"/>
                <w:b/>
                <w:bCs/>
                <w:i/>
                <w:sz w:val="20"/>
              </w:rPr>
              <w:t xml:space="preserve">At any step after [step </w:t>
            </w:r>
            <w:r w:rsidR="008866E9" w:rsidRPr="002203B1">
              <w:rPr>
                <w:rFonts w:cs="Calibri"/>
                <w:b/>
                <w:bCs/>
                <w:i/>
                <w:sz w:val="20"/>
              </w:rPr>
              <w:t>8</w:t>
            </w:r>
            <w:r w:rsidRPr="002203B1">
              <w:rPr>
                <w:rFonts w:cs="Calibri"/>
                <w:b/>
                <w:bCs/>
                <w:i/>
                <w:sz w:val="20"/>
              </w:rPr>
              <w:t>]</w:t>
            </w:r>
            <w:r w:rsidR="00587F2D" w:rsidRPr="002203B1">
              <w:rPr>
                <w:rFonts w:cs="Calibri"/>
                <w:b/>
                <w:bCs/>
                <w:i/>
                <w:sz w:val="20"/>
              </w:rPr>
              <w:t xml:space="preserve"> or Branch 2 [Step </w:t>
            </w:r>
            <w:r w:rsidR="008866E9" w:rsidRPr="002203B1">
              <w:rPr>
                <w:rFonts w:cs="Calibri"/>
                <w:b/>
                <w:bCs/>
                <w:i/>
                <w:sz w:val="20"/>
              </w:rPr>
              <w:t>6</w:t>
            </w:r>
            <w:r w:rsidR="00587F2D" w:rsidRPr="002203B1">
              <w:rPr>
                <w:rFonts w:cs="Calibri"/>
                <w:b/>
                <w:bCs/>
                <w:i/>
                <w:sz w:val="20"/>
              </w:rPr>
              <w:t>]</w:t>
            </w:r>
            <w:r w:rsidR="00615232" w:rsidRPr="002203B1">
              <w:rPr>
                <w:rFonts w:cs="Calibri"/>
                <w:b/>
                <w:bCs/>
                <w:i/>
                <w:sz w:val="20"/>
              </w:rPr>
              <w:t xml:space="preserve">,  the Case Owner may optionally </w:t>
            </w:r>
            <w:r w:rsidR="00615232" w:rsidRPr="002203B1">
              <w:rPr>
                <w:rFonts w:cs="Calibri"/>
                <w:b/>
                <w:i/>
                <w:sz w:val="20"/>
              </w:rPr>
              <w:t>choose to request AdHoc Information from Counterparty</w:t>
            </w:r>
            <w:r w:rsidR="00665F25" w:rsidRPr="002203B1">
              <w:rPr>
                <w:rFonts w:cs="Calibri"/>
                <w:b/>
                <w:i/>
                <w:sz w:val="20"/>
              </w:rPr>
              <w:t>.</w:t>
            </w:r>
          </w:p>
          <w:p w:rsidR="00615232" w:rsidRPr="002203B1" w:rsidRDefault="00615232" w:rsidP="00834840">
            <w:pPr>
              <w:jc w:val="left"/>
              <w:rPr>
                <w:rFonts w:cs="Calibri"/>
                <w:b/>
                <w:i/>
                <w:sz w:val="20"/>
              </w:rPr>
            </w:pPr>
          </w:p>
          <w:p w:rsidR="00615232" w:rsidRPr="002203B1" w:rsidRDefault="00615232" w:rsidP="00FF1A80">
            <w:pPr>
              <w:pStyle w:val="Hints"/>
              <w:numPr>
                <w:ilvl w:val="0"/>
                <w:numId w:val="35"/>
              </w:numPr>
              <w:rPr>
                <w:rFonts w:ascii="Verdana" w:hAnsi="Verdana" w:cs="Calibri"/>
                <w:color w:val="auto"/>
                <w:sz w:val="20"/>
                <w:lang w:val="en-GB"/>
              </w:rPr>
            </w:pPr>
            <w:r w:rsidRPr="002203B1">
              <w:rPr>
                <w:rFonts w:ascii="Verdana" w:hAnsi="Verdana" w:cs="Calibri"/>
                <w:color w:val="auto"/>
                <w:sz w:val="20"/>
                <w:lang w:val="en-GB"/>
              </w:rPr>
              <w:t xml:space="preserve">The Case Owner executes business use case </w:t>
            </w:r>
            <w:r w:rsidRPr="002203B1">
              <w:rPr>
                <w:rFonts w:ascii="Verdana" w:hAnsi="Verdana" w:cs="Calibri"/>
                <w:b/>
                <w:i/>
                <w:color w:val="auto"/>
                <w:sz w:val="20"/>
                <w:lang w:val="en-GB"/>
              </w:rPr>
              <w:t>H_BUC_01 – Adhoc Exchange of Info</w:t>
            </w:r>
            <w:r w:rsidRPr="002203B1">
              <w:rPr>
                <w:rFonts w:ascii="Verdana" w:hAnsi="Verdana" w:cs="Calibri"/>
                <w:b/>
                <w:color w:val="auto"/>
                <w:sz w:val="20"/>
                <w:u w:val="single"/>
                <w:lang w:val="en-GB"/>
              </w:rPr>
              <w:t>;</w:t>
            </w:r>
          </w:p>
          <w:p w:rsidR="00DD56BD" w:rsidRPr="002203B1" w:rsidRDefault="00DD56BD" w:rsidP="00FF1A80">
            <w:pPr>
              <w:pStyle w:val="Hints"/>
              <w:numPr>
                <w:ilvl w:val="0"/>
                <w:numId w:val="35"/>
              </w:numPr>
              <w:rPr>
                <w:rFonts w:ascii="Verdana" w:hAnsi="Verdana" w:cs="Calibri"/>
                <w:color w:val="auto"/>
                <w:sz w:val="20"/>
                <w:lang w:val="en-GB"/>
              </w:rPr>
            </w:pPr>
            <w:r w:rsidRPr="002203B1">
              <w:rPr>
                <w:rFonts w:ascii="Verdana" w:hAnsi="Verdana" w:cs="Calibri"/>
                <w:color w:val="auto"/>
                <w:sz w:val="20"/>
                <w:lang w:val="en-GB"/>
              </w:rPr>
              <w:t>[This Branch] Ends.</w:t>
            </w:r>
          </w:p>
          <w:p w:rsidR="00615232" w:rsidRPr="002203B1" w:rsidRDefault="00615232" w:rsidP="00834840">
            <w:pPr>
              <w:pStyle w:val="Hints"/>
              <w:rPr>
                <w:rFonts w:ascii="Verdana" w:hAnsi="Verdana" w:cs="Calibri"/>
                <w:color w:val="auto"/>
                <w:sz w:val="20"/>
                <w:lang w:val="en-GB"/>
              </w:rPr>
            </w:pPr>
          </w:p>
        </w:tc>
      </w:tr>
      <w:tr w:rsidR="00615232" w:rsidRPr="002203B1" w:rsidTr="00B820B7">
        <w:tc>
          <w:tcPr>
            <w:tcW w:w="1984" w:type="dxa"/>
            <w:gridSpan w:val="2"/>
            <w:vMerge/>
            <w:tcBorders>
              <w:left w:val="single" w:sz="12" w:space="0" w:color="auto"/>
              <w:right w:val="single" w:sz="12" w:space="0" w:color="auto"/>
            </w:tcBorders>
          </w:tcPr>
          <w:p w:rsidR="00615232" w:rsidRPr="002203B1" w:rsidRDefault="00615232" w:rsidP="005F5AB3">
            <w:pPr>
              <w:jc w:val="right"/>
              <w:rPr>
                <w:b/>
                <w:bCs/>
                <w:sz w:val="20"/>
              </w:rPr>
            </w:pPr>
          </w:p>
        </w:tc>
        <w:tc>
          <w:tcPr>
            <w:tcW w:w="7220" w:type="dxa"/>
            <w:gridSpan w:val="3"/>
            <w:tcBorders>
              <w:top w:val="single" w:sz="6" w:space="0" w:color="auto"/>
              <w:left w:val="single" w:sz="12" w:space="0" w:color="auto"/>
              <w:bottom w:val="single" w:sz="6" w:space="0" w:color="auto"/>
              <w:right w:val="single" w:sz="12" w:space="0" w:color="auto"/>
            </w:tcBorders>
            <w:shd w:val="clear" w:color="auto" w:fill="D9D9D9"/>
          </w:tcPr>
          <w:p w:rsidR="00615232" w:rsidRPr="002203B1" w:rsidRDefault="00615232" w:rsidP="00665F25">
            <w:pPr>
              <w:pStyle w:val="Hints"/>
              <w:rPr>
                <w:rFonts w:ascii="Verdana" w:hAnsi="Verdana" w:cs="Calibri"/>
                <w:color w:val="auto"/>
                <w:sz w:val="20"/>
                <w:lang w:val="en-GB"/>
              </w:rPr>
            </w:pPr>
            <w:r w:rsidRPr="002203B1">
              <w:rPr>
                <w:rFonts w:ascii="Verdana" w:hAnsi="Verdana" w:cs="Calibri"/>
                <w:b/>
                <w:i/>
                <w:color w:val="auto"/>
                <w:sz w:val="20"/>
                <w:u w:val="single"/>
                <w:lang w:val="en-GB"/>
              </w:rPr>
              <w:t xml:space="preserve">The Following Branches </w:t>
            </w:r>
            <w:r w:rsidR="00665F25" w:rsidRPr="002203B1">
              <w:rPr>
                <w:rFonts w:ascii="Verdana" w:hAnsi="Verdana" w:cs="Calibri"/>
                <w:b/>
                <w:i/>
                <w:color w:val="auto"/>
                <w:sz w:val="20"/>
                <w:u w:val="single"/>
                <w:lang w:val="en-GB"/>
              </w:rPr>
              <w:t>D</w:t>
            </w:r>
            <w:r w:rsidRPr="002203B1">
              <w:rPr>
                <w:rFonts w:ascii="Verdana" w:hAnsi="Verdana" w:cs="Calibri"/>
                <w:b/>
                <w:i/>
                <w:color w:val="auto"/>
                <w:sz w:val="20"/>
                <w:u w:val="single"/>
                <w:lang w:val="en-GB"/>
              </w:rPr>
              <w:t>etermine the use of Administrative Defined Sub Processes within this Business Process</w:t>
            </w:r>
          </w:p>
        </w:tc>
      </w:tr>
      <w:tr w:rsidR="00615232" w:rsidRPr="002203B1" w:rsidTr="00B820B7">
        <w:tc>
          <w:tcPr>
            <w:tcW w:w="1984" w:type="dxa"/>
            <w:gridSpan w:val="2"/>
            <w:vMerge/>
            <w:tcBorders>
              <w:left w:val="single" w:sz="12" w:space="0" w:color="auto"/>
              <w:bottom w:val="single" w:sz="6" w:space="0" w:color="auto"/>
              <w:right w:val="single" w:sz="12" w:space="0" w:color="auto"/>
            </w:tcBorders>
          </w:tcPr>
          <w:p w:rsidR="00615232" w:rsidRPr="002203B1" w:rsidRDefault="00615232" w:rsidP="005F5AB3">
            <w:pPr>
              <w:jc w:val="right"/>
              <w:rPr>
                <w:b/>
                <w:bCs/>
                <w:sz w:val="20"/>
              </w:rPr>
            </w:pPr>
          </w:p>
        </w:tc>
        <w:tc>
          <w:tcPr>
            <w:tcW w:w="7220" w:type="dxa"/>
            <w:gridSpan w:val="3"/>
            <w:tcBorders>
              <w:top w:val="single" w:sz="6" w:space="0" w:color="auto"/>
              <w:left w:val="single" w:sz="12" w:space="0" w:color="auto"/>
              <w:bottom w:val="single" w:sz="6" w:space="0" w:color="auto"/>
              <w:right w:val="single" w:sz="12" w:space="0" w:color="auto"/>
            </w:tcBorders>
          </w:tcPr>
          <w:p w:rsidR="00615232" w:rsidRPr="002203B1" w:rsidRDefault="00615232" w:rsidP="007A0B51">
            <w:pPr>
              <w:numPr>
                <w:ilvl w:val="0"/>
                <w:numId w:val="33"/>
              </w:numPr>
              <w:jc w:val="left"/>
              <w:rPr>
                <w:rFonts w:cs="Calibri"/>
                <w:b/>
                <w:i/>
                <w:sz w:val="20"/>
              </w:rPr>
            </w:pPr>
            <w:r w:rsidRPr="002203B1">
              <w:rPr>
                <w:rFonts w:cs="Calibri"/>
                <w:b/>
                <w:bCs/>
                <w:i/>
                <w:sz w:val="20"/>
              </w:rPr>
              <w:t>At [step 5]</w:t>
            </w:r>
            <w:r w:rsidR="008866E9" w:rsidRPr="002203B1">
              <w:rPr>
                <w:rFonts w:cs="Calibri"/>
                <w:b/>
                <w:bCs/>
                <w:i/>
                <w:sz w:val="20"/>
              </w:rPr>
              <w:t xml:space="preserve"> or Branch 2 [step 3]</w:t>
            </w:r>
            <w:r w:rsidRPr="002203B1">
              <w:rPr>
                <w:rFonts w:cs="Calibri"/>
                <w:b/>
                <w:bCs/>
                <w:i/>
                <w:sz w:val="20"/>
              </w:rPr>
              <w:t xml:space="preserve"> the Counterparty may optionally </w:t>
            </w:r>
            <w:r w:rsidRPr="002203B1">
              <w:rPr>
                <w:rFonts w:cs="Calibri"/>
                <w:b/>
                <w:i/>
                <w:sz w:val="20"/>
              </w:rPr>
              <w:t>choose to Forward this Business Process to another Competent Institution within its MS who assumes responsibility for handling it</w:t>
            </w:r>
            <w:r w:rsidR="00665F25" w:rsidRPr="002203B1">
              <w:rPr>
                <w:rFonts w:cs="Calibri"/>
                <w:b/>
                <w:i/>
                <w:sz w:val="20"/>
              </w:rPr>
              <w:t>.</w:t>
            </w:r>
          </w:p>
          <w:p w:rsidR="00615232" w:rsidRPr="002203B1" w:rsidRDefault="00615232" w:rsidP="007A0B51">
            <w:pPr>
              <w:jc w:val="left"/>
              <w:rPr>
                <w:rFonts w:cs="Calibri"/>
                <w:b/>
                <w:i/>
                <w:sz w:val="20"/>
              </w:rPr>
            </w:pPr>
          </w:p>
          <w:p w:rsidR="00615232" w:rsidRPr="002203B1" w:rsidRDefault="00615232" w:rsidP="00FF1A80">
            <w:pPr>
              <w:pStyle w:val="Hints"/>
              <w:numPr>
                <w:ilvl w:val="0"/>
                <w:numId w:val="34"/>
              </w:numPr>
              <w:rPr>
                <w:rFonts w:ascii="Verdana" w:hAnsi="Verdana" w:cs="Calibri"/>
                <w:color w:val="auto"/>
                <w:sz w:val="20"/>
                <w:lang w:val="en-GB"/>
              </w:rPr>
            </w:pPr>
            <w:r w:rsidRPr="002203B1">
              <w:rPr>
                <w:rFonts w:ascii="Verdana" w:hAnsi="Verdana" w:cs="Calibri"/>
                <w:color w:val="auto"/>
                <w:sz w:val="20"/>
                <w:lang w:val="en-GB"/>
              </w:rPr>
              <w:t xml:space="preserve">The Counterparty executes business use case </w:t>
            </w:r>
            <w:r w:rsidRPr="002203B1">
              <w:rPr>
                <w:rFonts w:ascii="Verdana" w:hAnsi="Verdana" w:cs="Calibri"/>
                <w:b/>
                <w:i/>
                <w:color w:val="auto"/>
                <w:sz w:val="20"/>
                <w:lang w:val="en-GB"/>
              </w:rPr>
              <w:t>AD_BUC_05 – Forward Case</w:t>
            </w:r>
            <w:r w:rsidRPr="002203B1">
              <w:rPr>
                <w:rFonts w:ascii="Verdana" w:hAnsi="Verdana" w:cs="Calibri"/>
                <w:b/>
                <w:color w:val="auto"/>
                <w:sz w:val="20"/>
                <w:u w:val="single"/>
                <w:lang w:val="en-GB"/>
              </w:rPr>
              <w:t>;</w:t>
            </w:r>
          </w:p>
          <w:p w:rsidR="00DD56BD" w:rsidRPr="002203B1" w:rsidRDefault="00DD56BD" w:rsidP="00FF1A80">
            <w:pPr>
              <w:pStyle w:val="Hints"/>
              <w:numPr>
                <w:ilvl w:val="0"/>
                <w:numId w:val="34"/>
              </w:numPr>
              <w:rPr>
                <w:rFonts w:ascii="Verdana" w:hAnsi="Verdana" w:cs="Calibri"/>
                <w:color w:val="auto"/>
                <w:sz w:val="20"/>
                <w:lang w:val="en-GB"/>
              </w:rPr>
            </w:pPr>
            <w:r w:rsidRPr="002203B1">
              <w:rPr>
                <w:rFonts w:ascii="Verdana" w:hAnsi="Verdana" w:cs="Calibri"/>
                <w:color w:val="auto"/>
                <w:sz w:val="20"/>
                <w:lang w:val="en-GB"/>
              </w:rPr>
              <w:t>[This Branch] Ends.</w:t>
            </w:r>
          </w:p>
          <w:p w:rsidR="00615232" w:rsidRPr="002203B1" w:rsidRDefault="00615232" w:rsidP="00DD56BD">
            <w:pPr>
              <w:pStyle w:val="Hints"/>
              <w:rPr>
                <w:rFonts w:ascii="Verdana" w:hAnsi="Verdana" w:cs="Calibri"/>
                <w:color w:val="auto"/>
                <w:sz w:val="20"/>
                <w:lang w:val="en-GB"/>
              </w:rPr>
            </w:pPr>
          </w:p>
        </w:tc>
      </w:tr>
      <w:tr w:rsidR="003E3C45" w:rsidRPr="002203B1">
        <w:tc>
          <w:tcPr>
            <w:tcW w:w="1984" w:type="dxa"/>
            <w:gridSpan w:val="2"/>
            <w:tcBorders>
              <w:top w:val="single" w:sz="6" w:space="0" w:color="auto"/>
              <w:left w:val="single" w:sz="12" w:space="0" w:color="auto"/>
              <w:bottom w:val="single" w:sz="6" w:space="0" w:color="auto"/>
              <w:right w:val="single" w:sz="6" w:space="0" w:color="auto"/>
            </w:tcBorders>
          </w:tcPr>
          <w:p w:rsidR="003E3C45" w:rsidRPr="002203B1" w:rsidRDefault="003E3C45" w:rsidP="005F5AB3">
            <w:pPr>
              <w:jc w:val="right"/>
              <w:rPr>
                <w:b/>
                <w:bCs/>
                <w:sz w:val="20"/>
              </w:rPr>
            </w:pPr>
          </w:p>
        </w:tc>
        <w:tc>
          <w:tcPr>
            <w:tcW w:w="7220" w:type="dxa"/>
            <w:gridSpan w:val="3"/>
            <w:tcBorders>
              <w:top w:val="single" w:sz="6" w:space="0" w:color="auto"/>
              <w:left w:val="single" w:sz="6" w:space="0" w:color="auto"/>
              <w:bottom w:val="single" w:sz="6" w:space="0" w:color="auto"/>
              <w:right w:val="single" w:sz="12" w:space="0" w:color="auto"/>
            </w:tcBorders>
          </w:tcPr>
          <w:p w:rsidR="003E3C45" w:rsidRPr="002203B1" w:rsidRDefault="003E3C45" w:rsidP="007B5228">
            <w:pPr>
              <w:numPr>
                <w:ilvl w:val="0"/>
                <w:numId w:val="47"/>
              </w:numPr>
              <w:ind w:left="0"/>
              <w:jc w:val="left"/>
              <w:rPr>
                <w:rFonts w:cs="Calibri"/>
                <w:b/>
                <w:i/>
                <w:sz w:val="20"/>
              </w:rPr>
            </w:pPr>
            <w:r w:rsidRPr="002203B1">
              <w:rPr>
                <w:rFonts w:cs="Calibri"/>
                <w:b/>
                <w:i/>
                <w:sz w:val="20"/>
              </w:rPr>
              <w:t>After Branch 3 [step 1] the Counterparty may optionally choose to send a reminder in order to receive the answer to Ad Hoc Information expected and not yet received.</w:t>
            </w:r>
          </w:p>
          <w:p w:rsidR="003E3C45" w:rsidRPr="002203B1" w:rsidRDefault="003E3C45" w:rsidP="003A4917">
            <w:pPr>
              <w:pStyle w:val="Hints"/>
              <w:rPr>
                <w:rFonts w:ascii="Verdana" w:hAnsi="Verdana" w:cs="Calibri"/>
                <w:i/>
                <w:color w:val="auto"/>
                <w:sz w:val="20"/>
                <w:lang w:val="en-GB"/>
              </w:rPr>
            </w:pPr>
          </w:p>
          <w:p w:rsidR="003E3C45" w:rsidRPr="002203B1" w:rsidRDefault="003E3C45" w:rsidP="003E3C45">
            <w:pPr>
              <w:pStyle w:val="Hints"/>
              <w:numPr>
                <w:ilvl w:val="0"/>
                <w:numId w:val="43"/>
              </w:numPr>
              <w:rPr>
                <w:rFonts w:ascii="Verdana" w:hAnsi="Verdana" w:cs="Calibri"/>
                <w:i/>
                <w:color w:val="auto"/>
                <w:sz w:val="20"/>
                <w:lang w:val="en-GB"/>
              </w:rPr>
            </w:pPr>
            <w:r w:rsidRPr="002203B1">
              <w:rPr>
                <w:rFonts w:ascii="Verdana" w:hAnsi="Verdana" w:cs="Calibri"/>
                <w:color w:val="auto"/>
                <w:sz w:val="20"/>
                <w:lang w:val="en-GB"/>
              </w:rPr>
              <w:t>The Counterparty executes business use case</w:t>
            </w:r>
            <w:r w:rsidRPr="002203B1">
              <w:rPr>
                <w:rFonts w:ascii="Verdana" w:hAnsi="Verdana" w:cs="Calibri"/>
                <w:b/>
                <w:color w:val="auto"/>
                <w:sz w:val="20"/>
                <w:u w:val="single"/>
                <w:lang w:val="en-GB"/>
              </w:rPr>
              <w:t xml:space="preserve"> </w:t>
            </w:r>
            <w:r w:rsidRPr="002203B1">
              <w:rPr>
                <w:rFonts w:ascii="Verdana" w:hAnsi="Verdana" w:cs="Calibri"/>
                <w:b/>
                <w:i/>
                <w:color w:val="auto"/>
                <w:sz w:val="20"/>
                <w:lang w:val="en-GB"/>
              </w:rPr>
              <w:t>AD_BUC_07</w:t>
            </w:r>
            <w:r w:rsidRPr="002203B1">
              <w:rPr>
                <w:rFonts w:ascii="Verdana" w:hAnsi="Verdana" w:cs="Calibri"/>
                <w:b/>
                <w:color w:val="auto"/>
                <w:sz w:val="20"/>
                <w:szCs w:val="22"/>
                <w:lang w:val="en-GB"/>
              </w:rPr>
              <w:t>_</w:t>
            </w:r>
            <w:r w:rsidRPr="002203B1">
              <w:rPr>
                <w:rFonts w:ascii="Verdana" w:hAnsi="Verdana" w:cs="Calibri"/>
                <w:b/>
                <w:i/>
                <w:color w:val="auto"/>
                <w:sz w:val="20"/>
                <w:lang w:val="en-GB"/>
              </w:rPr>
              <w:t xml:space="preserve"> -</w:t>
            </w:r>
            <w:r w:rsidRPr="002203B1">
              <w:rPr>
                <w:rFonts w:ascii="Verdana" w:hAnsi="Verdana" w:cs="Calibri"/>
                <w:b/>
                <w:color w:val="auto"/>
                <w:sz w:val="20"/>
                <w:lang w:val="en-GB"/>
              </w:rPr>
              <w:t>_</w:t>
            </w:r>
            <w:r w:rsidRPr="002203B1">
              <w:rPr>
                <w:rFonts w:ascii="Verdana" w:hAnsi="Verdana" w:cs="Calibri"/>
                <w:b/>
                <w:i/>
                <w:color w:val="auto"/>
                <w:sz w:val="20"/>
                <w:lang w:val="en-GB"/>
              </w:rPr>
              <w:t>Reminder;</w:t>
            </w:r>
          </w:p>
          <w:p w:rsidR="003E3C45" w:rsidRPr="002203B1" w:rsidRDefault="003E3C45" w:rsidP="003E3C45">
            <w:pPr>
              <w:pStyle w:val="Hints"/>
              <w:numPr>
                <w:ilvl w:val="0"/>
                <w:numId w:val="43"/>
              </w:numPr>
              <w:rPr>
                <w:rFonts w:ascii="Verdana" w:hAnsi="Verdana" w:cs="Calibri"/>
                <w:color w:val="auto"/>
                <w:sz w:val="20"/>
                <w:lang w:val="en-GB"/>
              </w:rPr>
            </w:pPr>
            <w:r w:rsidRPr="002203B1">
              <w:rPr>
                <w:rFonts w:ascii="Verdana" w:hAnsi="Verdana" w:cs="Calibri"/>
                <w:color w:val="auto"/>
                <w:sz w:val="20"/>
                <w:lang w:val="en-GB"/>
              </w:rPr>
              <w:t>[This Branch] Ends</w:t>
            </w:r>
          </w:p>
          <w:p w:rsidR="003E3C45" w:rsidRPr="002203B1" w:rsidRDefault="003E3C45" w:rsidP="003E3C45">
            <w:pPr>
              <w:pStyle w:val="Hints"/>
              <w:rPr>
                <w:rFonts w:ascii="Verdana" w:hAnsi="Verdana" w:cs="Calibri"/>
                <w:color w:val="auto"/>
                <w:sz w:val="20"/>
                <w:lang w:val="en-GB"/>
              </w:rPr>
            </w:pPr>
          </w:p>
        </w:tc>
      </w:tr>
      <w:tr w:rsidR="003E3C45" w:rsidRPr="002203B1">
        <w:tc>
          <w:tcPr>
            <w:tcW w:w="1984" w:type="dxa"/>
            <w:gridSpan w:val="2"/>
            <w:tcBorders>
              <w:top w:val="single" w:sz="6" w:space="0" w:color="auto"/>
              <w:left w:val="single" w:sz="12" w:space="0" w:color="auto"/>
              <w:bottom w:val="single" w:sz="6" w:space="0" w:color="auto"/>
              <w:right w:val="single" w:sz="6" w:space="0" w:color="auto"/>
            </w:tcBorders>
          </w:tcPr>
          <w:p w:rsidR="003E3C45" w:rsidRPr="002203B1" w:rsidRDefault="003E3C45" w:rsidP="005F5AB3">
            <w:pPr>
              <w:jc w:val="right"/>
              <w:rPr>
                <w:b/>
                <w:bCs/>
                <w:sz w:val="20"/>
              </w:rPr>
            </w:pPr>
          </w:p>
        </w:tc>
        <w:tc>
          <w:tcPr>
            <w:tcW w:w="7220" w:type="dxa"/>
            <w:gridSpan w:val="3"/>
            <w:tcBorders>
              <w:top w:val="single" w:sz="6" w:space="0" w:color="auto"/>
              <w:left w:val="single" w:sz="6" w:space="0" w:color="auto"/>
              <w:bottom w:val="single" w:sz="6" w:space="0" w:color="auto"/>
              <w:right w:val="single" w:sz="12" w:space="0" w:color="auto"/>
            </w:tcBorders>
          </w:tcPr>
          <w:p w:rsidR="003E3C45" w:rsidRPr="002203B1" w:rsidRDefault="003E3C45" w:rsidP="007B5228">
            <w:pPr>
              <w:numPr>
                <w:ilvl w:val="0"/>
                <w:numId w:val="47"/>
              </w:numPr>
              <w:ind w:left="0" w:firstLine="1"/>
              <w:jc w:val="left"/>
              <w:rPr>
                <w:rFonts w:cs="Calibri"/>
                <w:b/>
                <w:i/>
                <w:sz w:val="20"/>
              </w:rPr>
            </w:pPr>
            <w:r w:rsidRPr="002203B1">
              <w:rPr>
                <w:rFonts w:cs="Calibri"/>
                <w:b/>
                <w:i/>
                <w:sz w:val="20"/>
              </w:rPr>
              <w:t>At any step after [step 4] or Branch 2 [Step 2]</w:t>
            </w:r>
            <w:r w:rsidR="0084434C" w:rsidRPr="002203B1">
              <w:rPr>
                <w:rFonts w:cs="Calibri"/>
                <w:b/>
                <w:i/>
                <w:sz w:val="20"/>
              </w:rPr>
              <w:t xml:space="preserve"> or Branch 4 [step 1]</w:t>
            </w:r>
            <w:r w:rsidRPr="002203B1">
              <w:rPr>
                <w:rFonts w:cs="Calibri"/>
                <w:b/>
                <w:i/>
                <w:sz w:val="20"/>
              </w:rPr>
              <w:t xml:space="preserve"> the Case Owner may optionally choose to send a reminder in order to receive Information expected and not yet received.</w:t>
            </w:r>
          </w:p>
          <w:p w:rsidR="003E3C45" w:rsidRPr="002203B1" w:rsidRDefault="003E3C45" w:rsidP="003A4917">
            <w:pPr>
              <w:pStyle w:val="Hints"/>
              <w:rPr>
                <w:rFonts w:ascii="Verdana" w:hAnsi="Verdana" w:cs="Calibri"/>
                <w:i/>
                <w:color w:val="auto"/>
                <w:sz w:val="20"/>
                <w:lang w:val="en-GB"/>
              </w:rPr>
            </w:pPr>
          </w:p>
          <w:p w:rsidR="003E3C45" w:rsidRPr="002203B1" w:rsidRDefault="003E3C45" w:rsidP="007B5228">
            <w:pPr>
              <w:pStyle w:val="Hints"/>
              <w:numPr>
                <w:ilvl w:val="0"/>
                <w:numId w:val="46"/>
              </w:numPr>
              <w:rPr>
                <w:rFonts w:ascii="Verdana" w:hAnsi="Verdana" w:cs="Calibri"/>
                <w:color w:val="auto"/>
                <w:sz w:val="20"/>
                <w:lang w:val="en-GB"/>
              </w:rPr>
            </w:pPr>
            <w:r w:rsidRPr="002203B1">
              <w:rPr>
                <w:rFonts w:ascii="Verdana" w:hAnsi="Verdana" w:cs="Calibri"/>
                <w:color w:val="auto"/>
                <w:sz w:val="20"/>
                <w:lang w:val="en-GB"/>
              </w:rPr>
              <w:t>The Case Owner executes business use case</w:t>
            </w:r>
            <w:r w:rsidRPr="002203B1">
              <w:rPr>
                <w:rFonts w:ascii="Verdana" w:hAnsi="Verdana" w:cs="Calibri"/>
                <w:b/>
                <w:color w:val="auto"/>
                <w:sz w:val="20"/>
                <w:u w:val="single"/>
                <w:lang w:val="en-GB"/>
              </w:rPr>
              <w:t xml:space="preserve"> </w:t>
            </w:r>
            <w:r w:rsidRPr="002203B1">
              <w:rPr>
                <w:rFonts w:ascii="Verdana" w:hAnsi="Verdana" w:cs="Calibri"/>
                <w:b/>
                <w:i/>
                <w:color w:val="auto"/>
                <w:sz w:val="20"/>
                <w:lang w:val="en-GB"/>
              </w:rPr>
              <w:t>AD_BUC_07</w:t>
            </w:r>
            <w:r w:rsidRPr="002203B1">
              <w:rPr>
                <w:rFonts w:ascii="Verdana" w:hAnsi="Verdana" w:cs="Calibri"/>
                <w:b/>
                <w:color w:val="auto"/>
                <w:sz w:val="20"/>
                <w:szCs w:val="22"/>
                <w:lang w:val="en-GB"/>
              </w:rPr>
              <w:t>_</w:t>
            </w:r>
            <w:r w:rsidRPr="002203B1">
              <w:rPr>
                <w:rFonts w:ascii="Verdana" w:hAnsi="Verdana" w:cs="Calibri"/>
                <w:b/>
                <w:i/>
                <w:color w:val="auto"/>
                <w:sz w:val="20"/>
                <w:lang w:val="en-GB"/>
              </w:rPr>
              <w:t xml:space="preserve"> -</w:t>
            </w:r>
            <w:r w:rsidRPr="002203B1">
              <w:rPr>
                <w:rFonts w:ascii="Verdana" w:hAnsi="Verdana" w:cs="Calibri"/>
                <w:b/>
                <w:color w:val="auto"/>
                <w:sz w:val="20"/>
                <w:lang w:val="en-GB"/>
              </w:rPr>
              <w:t>_</w:t>
            </w:r>
            <w:r w:rsidRPr="002203B1">
              <w:rPr>
                <w:rFonts w:ascii="Verdana" w:hAnsi="Verdana" w:cs="Calibri"/>
                <w:b/>
                <w:i/>
                <w:color w:val="auto"/>
                <w:sz w:val="20"/>
                <w:lang w:val="en-GB"/>
              </w:rPr>
              <w:t>Reminder;</w:t>
            </w:r>
          </w:p>
          <w:p w:rsidR="003E3C45" w:rsidRPr="002203B1" w:rsidRDefault="003E3C45" w:rsidP="007B5228">
            <w:pPr>
              <w:pStyle w:val="Hints"/>
              <w:numPr>
                <w:ilvl w:val="0"/>
                <w:numId w:val="46"/>
              </w:numPr>
              <w:rPr>
                <w:rFonts w:ascii="Verdana" w:hAnsi="Verdana" w:cs="Calibri"/>
                <w:color w:val="auto"/>
                <w:sz w:val="20"/>
                <w:lang w:val="en-GB"/>
              </w:rPr>
            </w:pPr>
            <w:r w:rsidRPr="002203B1">
              <w:rPr>
                <w:rFonts w:ascii="Verdana" w:hAnsi="Verdana" w:cs="Calibri"/>
                <w:color w:val="auto"/>
                <w:sz w:val="20"/>
                <w:lang w:val="en-GB"/>
              </w:rPr>
              <w:t>[This Branch] Ends</w:t>
            </w:r>
          </w:p>
          <w:p w:rsidR="003E3C45" w:rsidRPr="002203B1" w:rsidRDefault="003E3C45" w:rsidP="007B5228">
            <w:pPr>
              <w:pStyle w:val="Hints"/>
              <w:ind w:left="720"/>
              <w:rPr>
                <w:rFonts w:ascii="Verdana" w:hAnsi="Verdana" w:cs="Calibri"/>
                <w:color w:val="auto"/>
                <w:sz w:val="20"/>
                <w:lang w:val="en-GB"/>
              </w:rPr>
            </w:pPr>
          </w:p>
        </w:tc>
      </w:tr>
      <w:tr w:rsidR="001A05CA" w:rsidRPr="002203B1">
        <w:tc>
          <w:tcPr>
            <w:tcW w:w="1984" w:type="dxa"/>
            <w:gridSpan w:val="2"/>
            <w:tcBorders>
              <w:top w:val="single" w:sz="6" w:space="0" w:color="auto"/>
              <w:left w:val="single" w:sz="12" w:space="0" w:color="auto"/>
              <w:bottom w:val="single" w:sz="6" w:space="0" w:color="auto"/>
              <w:right w:val="single" w:sz="6" w:space="0" w:color="auto"/>
            </w:tcBorders>
          </w:tcPr>
          <w:p w:rsidR="001A05CA" w:rsidRPr="002203B1" w:rsidRDefault="001A05CA" w:rsidP="005F5AB3">
            <w:pPr>
              <w:jc w:val="right"/>
              <w:rPr>
                <w:b/>
                <w:bCs/>
                <w:sz w:val="20"/>
              </w:rPr>
            </w:pPr>
            <w:r w:rsidRPr="002203B1">
              <w:rPr>
                <w:b/>
                <w:bCs/>
                <w:sz w:val="20"/>
              </w:rPr>
              <w:t>Except</w:t>
            </w:r>
            <w:r w:rsidR="005D03B6" w:rsidRPr="002203B1">
              <w:rPr>
                <w:b/>
                <w:bCs/>
                <w:sz w:val="20"/>
              </w:rPr>
              <w:t>i</w:t>
            </w:r>
            <w:r w:rsidRPr="002203B1">
              <w:rPr>
                <w:b/>
                <w:bCs/>
                <w:sz w:val="20"/>
              </w:rPr>
              <w:t>ons:</w:t>
            </w:r>
          </w:p>
        </w:tc>
        <w:tc>
          <w:tcPr>
            <w:tcW w:w="7220" w:type="dxa"/>
            <w:gridSpan w:val="3"/>
            <w:tcBorders>
              <w:top w:val="single" w:sz="6" w:space="0" w:color="auto"/>
              <w:left w:val="single" w:sz="6" w:space="0" w:color="auto"/>
              <w:bottom w:val="single" w:sz="6" w:space="0" w:color="auto"/>
              <w:right w:val="single" w:sz="12" w:space="0" w:color="auto"/>
            </w:tcBorders>
          </w:tcPr>
          <w:p w:rsidR="001A05CA" w:rsidRPr="002203B1" w:rsidRDefault="001A05CA" w:rsidP="005F5AB3">
            <w:pPr>
              <w:pStyle w:val="Hints"/>
              <w:rPr>
                <w:rFonts w:ascii="Verdana" w:hAnsi="Verdana" w:cs="Calibri"/>
                <w:color w:val="auto"/>
                <w:sz w:val="20"/>
                <w:lang w:val="en-GB"/>
              </w:rPr>
            </w:pPr>
            <w:r w:rsidRPr="002203B1">
              <w:rPr>
                <w:rFonts w:ascii="Verdana" w:hAnsi="Verdana" w:cs="Calibri"/>
                <w:color w:val="auto"/>
                <w:sz w:val="20"/>
                <w:lang w:val="en-GB"/>
              </w:rPr>
              <w:t>None</w:t>
            </w:r>
          </w:p>
        </w:tc>
      </w:tr>
      <w:tr w:rsidR="00567146" w:rsidRPr="002203B1">
        <w:tc>
          <w:tcPr>
            <w:tcW w:w="1984" w:type="dxa"/>
            <w:gridSpan w:val="2"/>
            <w:tcBorders>
              <w:top w:val="single" w:sz="6" w:space="0" w:color="auto"/>
              <w:left w:val="single" w:sz="12" w:space="0" w:color="auto"/>
              <w:bottom w:val="single" w:sz="6" w:space="0" w:color="auto"/>
              <w:right w:val="single" w:sz="6" w:space="0" w:color="auto"/>
            </w:tcBorders>
          </w:tcPr>
          <w:p w:rsidR="00567146" w:rsidRPr="002203B1" w:rsidRDefault="00567146" w:rsidP="005F5AB3">
            <w:pPr>
              <w:jc w:val="right"/>
              <w:rPr>
                <w:b/>
                <w:bCs/>
                <w:sz w:val="20"/>
              </w:rPr>
            </w:pPr>
            <w:r w:rsidRPr="002203B1">
              <w:rPr>
                <w:b/>
                <w:bCs/>
                <w:sz w:val="20"/>
              </w:rPr>
              <w:t>Includes:</w:t>
            </w:r>
          </w:p>
        </w:tc>
        <w:tc>
          <w:tcPr>
            <w:tcW w:w="7220" w:type="dxa"/>
            <w:gridSpan w:val="3"/>
            <w:tcBorders>
              <w:top w:val="single" w:sz="6" w:space="0" w:color="auto"/>
              <w:left w:val="single" w:sz="6" w:space="0" w:color="auto"/>
              <w:bottom w:val="single" w:sz="6" w:space="0" w:color="auto"/>
              <w:right w:val="single" w:sz="12" w:space="0" w:color="auto"/>
            </w:tcBorders>
          </w:tcPr>
          <w:p w:rsidR="00567146" w:rsidRPr="002203B1" w:rsidRDefault="00D24B78" w:rsidP="005F5AB3">
            <w:pPr>
              <w:pStyle w:val="Hints"/>
              <w:rPr>
                <w:rFonts w:ascii="Verdana" w:hAnsi="Verdana" w:cs="Calibri"/>
                <w:color w:val="auto"/>
                <w:sz w:val="20"/>
                <w:lang w:val="en-GB"/>
              </w:rPr>
            </w:pPr>
            <w:r w:rsidRPr="002203B1">
              <w:rPr>
                <w:rFonts w:ascii="Verdana" w:hAnsi="Verdana" w:cs="Calibri"/>
                <w:color w:val="auto"/>
                <w:sz w:val="20"/>
                <w:lang w:val="en-GB"/>
              </w:rPr>
              <w:t>See diagram at 4.4</w:t>
            </w:r>
          </w:p>
        </w:tc>
      </w:tr>
      <w:tr w:rsidR="00567146" w:rsidRPr="002203B1">
        <w:tc>
          <w:tcPr>
            <w:tcW w:w="1984" w:type="dxa"/>
            <w:gridSpan w:val="2"/>
            <w:tcBorders>
              <w:top w:val="single" w:sz="6" w:space="0" w:color="auto"/>
              <w:left w:val="single" w:sz="12" w:space="0" w:color="auto"/>
              <w:bottom w:val="single" w:sz="6" w:space="0" w:color="auto"/>
              <w:right w:val="single" w:sz="6" w:space="0" w:color="auto"/>
            </w:tcBorders>
          </w:tcPr>
          <w:p w:rsidR="00567146" w:rsidRPr="002203B1" w:rsidRDefault="00567146" w:rsidP="005F5AB3">
            <w:pPr>
              <w:jc w:val="right"/>
              <w:rPr>
                <w:b/>
                <w:bCs/>
                <w:sz w:val="20"/>
              </w:rPr>
            </w:pPr>
            <w:r w:rsidRPr="002203B1">
              <w:rPr>
                <w:b/>
                <w:bCs/>
                <w:sz w:val="20"/>
              </w:rPr>
              <w:t>Special Requirements:</w:t>
            </w:r>
          </w:p>
        </w:tc>
        <w:tc>
          <w:tcPr>
            <w:tcW w:w="7220" w:type="dxa"/>
            <w:gridSpan w:val="3"/>
            <w:tcBorders>
              <w:top w:val="single" w:sz="6" w:space="0" w:color="auto"/>
              <w:left w:val="single" w:sz="6" w:space="0" w:color="auto"/>
              <w:bottom w:val="single" w:sz="6" w:space="0" w:color="auto"/>
              <w:right w:val="single" w:sz="12" w:space="0" w:color="auto"/>
            </w:tcBorders>
          </w:tcPr>
          <w:p w:rsidR="00567146" w:rsidRPr="002203B1" w:rsidRDefault="00567146" w:rsidP="005F5AB3">
            <w:pPr>
              <w:rPr>
                <w:sz w:val="20"/>
              </w:rPr>
            </w:pPr>
            <w:r w:rsidRPr="002203B1">
              <w:rPr>
                <w:b/>
                <w:bCs/>
                <w:sz w:val="20"/>
              </w:rPr>
              <w:t>SR0</w:t>
            </w:r>
            <w:r w:rsidRPr="002203B1">
              <w:rPr>
                <w:sz w:val="20"/>
              </w:rPr>
              <w:t>: General Rule</w:t>
            </w:r>
          </w:p>
          <w:p w:rsidR="00567146" w:rsidRPr="002203B1" w:rsidRDefault="00567146" w:rsidP="006C52DB">
            <w:pPr>
              <w:rPr>
                <w:sz w:val="20"/>
              </w:rPr>
            </w:pPr>
            <w:r w:rsidRPr="002203B1">
              <w:rPr>
                <w:sz w:val="20"/>
              </w:rPr>
              <w:t xml:space="preserve">As the </w:t>
            </w:r>
            <w:r w:rsidR="000115B2" w:rsidRPr="002203B1">
              <w:rPr>
                <w:sz w:val="20"/>
              </w:rPr>
              <w:t>request for an entitlement document for a former frontier worker or his/her family member</w:t>
            </w:r>
            <w:r w:rsidRPr="002203B1">
              <w:rPr>
                <w:sz w:val="20"/>
              </w:rPr>
              <w:t xml:space="preserve"> is individuali</w:t>
            </w:r>
            <w:r w:rsidR="00511B59" w:rsidRPr="002203B1">
              <w:rPr>
                <w:sz w:val="20"/>
              </w:rPr>
              <w:t>s</w:t>
            </w:r>
            <w:r w:rsidRPr="002203B1">
              <w:rPr>
                <w:sz w:val="20"/>
              </w:rPr>
              <w:t xml:space="preserve">ed the case can concern only one person. </w:t>
            </w:r>
          </w:p>
          <w:p w:rsidR="00BA4F53" w:rsidRPr="002203B1" w:rsidRDefault="00BA4F53" w:rsidP="006C52DB">
            <w:pPr>
              <w:rPr>
                <w:sz w:val="20"/>
              </w:rPr>
            </w:pPr>
          </w:p>
          <w:p w:rsidR="00BA4F53" w:rsidRPr="002203B1" w:rsidRDefault="00BA4F53" w:rsidP="006C52DB">
            <w:pPr>
              <w:rPr>
                <w:sz w:val="20"/>
              </w:rPr>
            </w:pPr>
            <w:r w:rsidRPr="002203B1">
              <w:rPr>
                <w:sz w:val="20"/>
              </w:rPr>
              <w:t>S006 should not be available when the S008 has been sent by the Case Owner to the Counterparty.</w:t>
            </w:r>
          </w:p>
          <w:p w:rsidR="008D45C3" w:rsidRPr="002203B1" w:rsidRDefault="008D45C3" w:rsidP="006C52DB">
            <w:pPr>
              <w:rPr>
                <w:sz w:val="20"/>
              </w:rPr>
            </w:pPr>
          </w:p>
          <w:p w:rsidR="003D0656" w:rsidRPr="002203B1" w:rsidRDefault="003D0656" w:rsidP="003D0656">
            <w:pPr>
              <w:rPr>
                <w:sz w:val="20"/>
              </w:rPr>
            </w:pPr>
            <w:r w:rsidRPr="002203B1">
              <w:rPr>
                <w:b/>
                <w:bCs/>
                <w:sz w:val="20"/>
              </w:rPr>
              <w:t>SR1</w:t>
            </w:r>
            <w:r w:rsidRPr="002203B1">
              <w:rPr>
                <w:sz w:val="20"/>
              </w:rPr>
              <w:t>: Rules about invoking of Branches:</w:t>
            </w:r>
          </w:p>
          <w:p w:rsidR="009D2688" w:rsidRPr="002203B1" w:rsidRDefault="009D2688" w:rsidP="003D0656">
            <w:pPr>
              <w:rPr>
                <w:sz w:val="20"/>
              </w:rPr>
            </w:pPr>
          </w:p>
          <w:p w:rsidR="009D2688" w:rsidRPr="002203B1" w:rsidRDefault="009D2688" w:rsidP="003D0656">
            <w:pPr>
              <w:rPr>
                <w:sz w:val="20"/>
              </w:rPr>
            </w:pPr>
            <w:r w:rsidRPr="002203B1">
              <w:rPr>
                <w:sz w:val="20"/>
              </w:rPr>
              <w:t>[Branch 1] – May be invoked once.</w:t>
            </w:r>
          </w:p>
          <w:p w:rsidR="00414E16" w:rsidRPr="002203B1" w:rsidRDefault="00414E16" w:rsidP="003D0656">
            <w:pPr>
              <w:rPr>
                <w:sz w:val="20"/>
              </w:rPr>
            </w:pPr>
            <w:r w:rsidRPr="002203B1">
              <w:rPr>
                <w:sz w:val="20"/>
              </w:rPr>
              <w:t>[Branch 2] – May be invoked once.</w:t>
            </w:r>
          </w:p>
          <w:p w:rsidR="00115F7F" w:rsidRPr="002203B1" w:rsidRDefault="00115F7F" w:rsidP="003D0656">
            <w:pPr>
              <w:rPr>
                <w:sz w:val="20"/>
              </w:rPr>
            </w:pPr>
          </w:p>
          <w:p w:rsidR="00115F7F" w:rsidRPr="002203B1" w:rsidRDefault="00115F7F" w:rsidP="003D0656">
            <w:pPr>
              <w:rPr>
                <w:sz w:val="20"/>
                <w:u w:val="single"/>
              </w:rPr>
            </w:pPr>
            <w:r w:rsidRPr="002203B1">
              <w:rPr>
                <w:sz w:val="20"/>
                <w:u w:val="single"/>
              </w:rPr>
              <w:t>Horizontal</w:t>
            </w:r>
          </w:p>
          <w:p w:rsidR="003D0656" w:rsidRPr="002203B1" w:rsidRDefault="003D0656" w:rsidP="003D0656">
            <w:pPr>
              <w:rPr>
                <w:sz w:val="20"/>
              </w:rPr>
            </w:pPr>
            <w:r w:rsidRPr="002203B1">
              <w:rPr>
                <w:sz w:val="20"/>
              </w:rPr>
              <w:t xml:space="preserve">[Branch </w:t>
            </w:r>
            <w:r w:rsidR="00414E16" w:rsidRPr="002203B1">
              <w:rPr>
                <w:sz w:val="20"/>
              </w:rPr>
              <w:t>3</w:t>
            </w:r>
            <w:r w:rsidRPr="002203B1">
              <w:rPr>
                <w:sz w:val="20"/>
              </w:rPr>
              <w:t>] – May be invoked more than once.</w:t>
            </w:r>
          </w:p>
          <w:p w:rsidR="00115F7F" w:rsidRPr="002203B1" w:rsidRDefault="009D2688" w:rsidP="003D0656">
            <w:pPr>
              <w:rPr>
                <w:sz w:val="20"/>
              </w:rPr>
            </w:pPr>
            <w:r w:rsidRPr="002203B1">
              <w:rPr>
                <w:sz w:val="20"/>
              </w:rPr>
              <w:t xml:space="preserve">[Branch </w:t>
            </w:r>
            <w:r w:rsidR="00414E16" w:rsidRPr="002203B1">
              <w:rPr>
                <w:sz w:val="20"/>
              </w:rPr>
              <w:t>4</w:t>
            </w:r>
            <w:r w:rsidR="00115F7F" w:rsidRPr="002203B1">
              <w:rPr>
                <w:sz w:val="20"/>
              </w:rPr>
              <w:t>] – May be invoked more than once</w:t>
            </w:r>
          </w:p>
          <w:p w:rsidR="00115F7F" w:rsidRPr="002203B1" w:rsidRDefault="00115F7F" w:rsidP="003D0656">
            <w:pPr>
              <w:rPr>
                <w:sz w:val="20"/>
              </w:rPr>
            </w:pPr>
          </w:p>
          <w:p w:rsidR="00115F7F" w:rsidRPr="002203B1" w:rsidRDefault="00115F7F" w:rsidP="003D0656">
            <w:pPr>
              <w:rPr>
                <w:sz w:val="20"/>
              </w:rPr>
            </w:pPr>
            <w:r w:rsidRPr="002203B1">
              <w:rPr>
                <w:sz w:val="20"/>
                <w:u w:val="single"/>
              </w:rPr>
              <w:t>Administrative</w:t>
            </w:r>
          </w:p>
          <w:p w:rsidR="00115F7F" w:rsidRPr="002203B1" w:rsidRDefault="009D2688" w:rsidP="009D2A0E">
            <w:pPr>
              <w:rPr>
                <w:sz w:val="20"/>
              </w:rPr>
            </w:pPr>
            <w:r w:rsidRPr="002203B1">
              <w:rPr>
                <w:sz w:val="20"/>
              </w:rPr>
              <w:t xml:space="preserve">[Branch </w:t>
            </w:r>
            <w:r w:rsidR="00414E16" w:rsidRPr="002203B1">
              <w:rPr>
                <w:sz w:val="20"/>
              </w:rPr>
              <w:t>5</w:t>
            </w:r>
            <w:r w:rsidR="00115F7F" w:rsidRPr="002203B1">
              <w:rPr>
                <w:sz w:val="20"/>
              </w:rPr>
              <w:t>] – May be invoked once</w:t>
            </w:r>
            <w:r w:rsidR="00D24B78" w:rsidRPr="002203B1">
              <w:rPr>
                <w:sz w:val="20"/>
              </w:rPr>
              <w:t xml:space="preserve"> only when the first SED is received by Counterparty and before sending the</w:t>
            </w:r>
            <w:r w:rsidR="009D2A0E" w:rsidRPr="002203B1">
              <w:rPr>
                <w:sz w:val="20"/>
              </w:rPr>
              <w:t xml:space="preserve"> </w:t>
            </w:r>
            <w:r w:rsidR="003B658C" w:rsidRPr="002203B1">
              <w:rPr>
                <w:sz w:val="20"/>
              </w:rPr>
              <w:t>Acknowledgment</w:t>
            </w:r>
            <w:r w:rsidR="009D2A0E" w:rsidRPr="002203B1">
              <w:rPr>
                <w:sz w:val="20"/>
              </w:rPr>
              <w:t xml:space="preserve"> </w:t>
            </w:r>
            <w:r w:rsidR="00255B47" w:rsidRPr="002203B1">
              <w:rPr>
                <w:sz w:val="20"/>
              </w:rPr>
              <w:t>of receipt of S008</w:t>
            </w:r>
            <w:r w:rsidR="00DD56BD" w:rsidRPr="002203B1">
              <w:rPr>
                <w:sz w:val="20"/>
              </w:rPr>
              <w:t>.</w:t>
            </w:r>
          </w:p>
          <w:p w:rsidR="00E72312" w:rsidRPr="002203B1" w:rsidRDefault="00E72312" w:rsidP="00E72312">
            <w:pPr>
              <w:rPr>
                <w:sz w:val="20"/>
              </w:rPr>
            </w:pPr>
            <w:r w:rsidRPr="002203B1">
              <w:rPr>
                <w:sz w:val="20"/>
              </w:rPr>
              <w:t>[Branch 6] – May be invoked more than once.</w:t>
            </w:r>
          </w:p>
          <w:p w:rsidR="00587F2D" w:rsidRPr="002203B1" w:rsidRDefault="00587F2D" w:rsidP="00587F2D">
            <w:pPr>
              <w:rPr>
                <w:sz w:val="20"/>
              </w:rPr>
            </w:pPr>
            <w:r w:rsidRPr="002203B1">
              <w:rPr>
                <w:sz w:val="20"/>
              </w:rPr>
              <w:t>[Branch 7] – May be invoked more than once.</w:t>
            </w:r>
          </w:p>
          <w:p w:rsidR="00587F2D" w:rsidRPr="002203B1" w:rsidRDefault="00587F2D" w:rsidP="00E72312">
            <w:pPr>
              <w:rPr>
                <w:sz w:val="20"/>
              </w:rPr>
            </w:pPr>
          </w:p>
          <w:p w:rsidR="00E72312" w:rsidRPr="002203B1" w:rsidRDefault="00E72312" w:rsidP="009D2A0E">
            <w:pPr>
              <w:rPr>
                <w:sz w:val="20"/>
              </w:rPr>
            </w:pPr>
          </w:p>
        </w:tc>
      </w:tr>
      <w:tr w:rsidR="00567146" w:rsidRPr="002203B1">
        <w:tc>
          <w:tcPr>
            <w:tcW w:w="1984" w:type="dxa"/>
            <w:gridSpan w:val="2"/>
            <w:tcBorders>
              <w:top w:val="single" w:sz="6" w:space="0" w:color="auto"/>
              <w:left w:val="single" w:sz="12" w:space="0" w:color="auto"/>
              <w:bottom w:val="single" w:sz="6" w:space="0" w:color="auto"/>
              <w:right w:val="single" w:sz="6" w:space="0" w:color="auto"/>
            </w:tcBorders>
          </w:tcPr>
          <w:p w:rsidR="00567146" w:rsidRPr="002203B1" w:rsidRDefault="00567146" w:rsidP="005F5AB3">
            <w:pPr>
              <w:jc w:val="right"/>
              <w:rPr>
                <w:b/>
                <w:bCs/>
                <w:color w:val="C6D9F1"/>
                <w:sz w:val="20"/>
              </w:rPr>
            </w:pPr>
            <w:r w:rsidRPr="002203B1">
              <w:rPr>
                <w:b/>
                <w:bCs/>
                <w:color w:val="C6D9F1"/>
                <w:sz w:val="20"/>
              </w:rPr>
              <w:lastRenderedPageBreak/>
              <w:t>Assumptions:</w:t>
            </w:r>
          </w:p>
        </w:tc>
        <w:tc>
          <w:tcPr>
            <w:tcW w:w="7220" w:type="dxa"/>
            <w:gridSpan w:val="3"/>
            <w:tcBorders>
              <w:top w:val="single" w:sz="6" w:space="0" w:color="auto"/>
              <w:left w:val="single" w:sz="6" w:space="0" w:color="auto"/>
              <w:bottom w:val="single" w:sz="6" w:space="0" w:color="auto"/>
              <w:right w:val="single" w:sz="12" w:space="0" w:color="auto"/>
            </w:tcBorders>
          </w:tcPr>
          <w:p w:rsidR="00567146" w:rsidRPr="002203B1" w:rsidRDefault="00567146" w:rsidP="005F5AB3">
            <w:pPr>
              <w:pStyle w:val="Hints"/>
              <w:ind w:left="720"/>
              <w:rPr>
                <w:rFonts w:ascii="Verdana" w:hAnsi="Verdana" w:cs="Calibri"/>
                <w:b/>
                <w:bCs/>
                <w:color w:val="auto"/>
                <w:sz w:val="20"/>
                <w:u w:val="single"/>
                <w:lang w:val="en-GB"/>
              </w:rPr>
            </w:pPr>
          </w:p>
        </w:tc>
      </w:tr>
      <w:tr w:rsidR="00567146" w:rsidRPr="002203B1">
        <w:tc>
          <w:tcPr>
            <w:tcW w:w="1984" w:type="dxa"/>
            <w:gridSpan w:val="2"/>
            <w:tcBorders>
              <w:top w:val="single" w:sz="6" w:space="0" w:color="auto"/>
              <w:left w:val="single" w:sz="12" w:space="0" w:color="auto"/>
              <w:bottom w:val="single" w:sz="12" w:space="0" w:color="auto"/>
              <w:right w:val="single" w:sz="6" w:space="0" w:color="auto"/>
            </w:tcBorders>
          </w:tcPr>
          <w:p w:rsidR="00567146" w:rsidRPr="002203B1" w:rsidRDefault="00567146" w:rsidP="005F5AB3">
            <w:pPr>
              <w:jc w:val="right"/>
              <w:rPr>
                <w:b/>
                <w:bCs/>
                <w:color w:val="C6D9F1"/>
                <w:sz w:val="20"/>
              </w:rPr>
            </w:pPr>
            <w:r w:rsidRPr="002203B1">
              <w:rPr>
                <w:b/>
                <w:bCs/>
                <w:color w:val="C6D9F1"/>
                <w:sz w:val="20"/>
              </w:rPr>
              <w:t>Notes and Issues:</w:t>
            </w:r>
          </w:p>
        </w:tc>
        <w:tc>
          <w:tcPr>
            <w:tcW w:w="7220" w:type="dxa"/>
            <w:gridSpan w:val="3"/>
            <w:tcBorders>
              <w:top w:val="single" w:sz="6" w:space="0" w:color="auto"/>
              <w:left w:val="single" w:sz="6" w:space="0" w:color="auto"/>
              <w:bottom w:val="single" w:sz="12" w:space="0" w:color="auto"/>
              <w:right w:val="single" w:sz="12" w:space="0" w:color="auto"/>
            </w:tcBorders>
          </w:tcPr>
          <w:p w:rsidR="00567146" w:rsidRPr="002203B1" w:rsidRDefault="00567146" w:rsidP="005F5AB3">
            <w:pPr>
              <w:pStyle w:val="Hints"/>
              <w:rPr>
                <w:rFonts w:ascii="Verdana" w:hAnsi="Verdana" w:cs="Calibri"/>
                <w:b/>
                <w:bCs/>
                <w:i/>
                <w:iCs/>
                <w:color w:val="auto"/>
                <w:sz w:val="20"/>
                <w:u w:val="single"/>
                <w:lang w:val="en-GB"/>
              </w:rPr>
            </w:pPr>
            <w:r w:rsidRPr="002203B1">
              <w:rPr>
                <w:rFonts w:ascii="Verdana" w:hAnsi="Verdana" w:cs="Arial"/>
                <w:color w:val="C6D9F1"/>
                <w:sz w:val="20"/>
                <w:lang w:val="en-GB"/>
              </w:rPr>
              <w:t xml:space="preserve"> </w:t>
            </w:r>
          </w:p>
        </w:tc>
      </w:tr>
    </w:tbl>
    <w:p w:rsidR="00D63BF5" w:rsidRPr="002203B1" w:rsidRDefault="00D63BF5" w:rsidP="00D9219A">
      <w:bookmarkStart w:id="50" w:name="_Toc366491257"/>
    </w:p>
    <w:p w:rsidR="000C3E8E" w:rsidRPr="002203B1" w:rsidRDefault="00D63BF5" w:rsidP="000C3E8E">
      <w:pPr>
        <w:pStyle w:val="Heading2"/>
        <w:numPr>
          <w:ilvl w:val="1"/>
          <w:numId w:val="22"/>
        </w:numPr>
        <w:spacing w:before="60" w:after="200"/>
      </w:pPr>
      <w:r w:rsidRPr="002203B1">
        <w:br w:type="page"/>
      </w:r>
      <w:bookmarkStart w:id="51" w:name="_Toc435013977"/>
      <w:bookmarkStart w:id="52" w:name="_Toc436000984"/>
      <w:bookmarkStart w:id="53" w:name="_Toc436004331"/>
      <w:bookmarkStart w:id="54" w:name="_Toc521504619"/>
      <w:bookmarkStart w:id="55" w:name="_Toc380600173"/>
      <w:r w:rsidR="000C3E8E" w:rsidRPr="002203B1">
        <w:lastRenderedPageBreak/>
        <w:t>Request – Reply SEDs</w:t>
      </w:r>
      <w:bookmarkEnd w:id="51"/>
      <w:bookmarkEnd w:id="52"/>
      <w:bookmarkEnd w:id="53"/>
      <w:bookmarkEnd w:id="54"/>
    </w:p>
    <w:p w:rsidR="000C3E8E" w:rsidRPr="002203B1" w:rsidRDefault="000C3E8E" w:rsidP="000C3E8E">
      <w:pPr>
        <w:pStyle w:val="BodyText"/>
      </w:pPr>
      <w:r w:rsidRPr="002203B1">
        <w:t xml:space="preserve">The following table specifies </w:t>
      </w:r>
      <w:r w:rsidR="00074241" w:rsidRPr="002203B1">
        <w:t xml:space="preserve">the </w:t>
      </w:r>
      <w:r w:rsidRPr="002203B1">
        <w:t>SED</w:t>
      </w:r>
      <w:r w:rsidR="00665F25" w:rsidRPr="002203B1">
        <w:t>s</w:t>
      </w:r>
      <w:r w:rsidRPr="002203B1">
        <w:t xml:space="preserve"> that have a logical pairing to one another, usually this is known as a request-reply pair. </w:t>
      </w:r>
    </w:p>
    <w:tbl>
      <w:tblPr>
        <w:tblW w:w="0" w:type="auto"/>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Look w:val="04A0" w:firstRow="1" w:lastRow="0" w:firstColumn="1" w:lastColumn="0" w:noHBand="0" w:noVBand="1"/>
      </w:tblPr>
      <w:tblGrid>
        <w:gridCol w:w="2235"/>
        <w:gridCol w:w="3685"/>
      </w:tblGrid>
      <w:tr w:rsidR="000C3E8E" w:rsidRPr="002203B1" w:rsidTr="00B820B7">
        <w:trPr>
          <w:tblHeader/>
        </w:trPr>
        <w:tc>
          <w:tcPr>
            <w:tcW w:w="2235" w:type="dxa"/>
            <w:tcBorders>
              <w:top w:val="single" w:sz="4" w:space="0" w:color="4F81BD"/>
              <w:left w:val="single" w:sz="4" w:space="0" w:color="4F81BD"/>
              <w:bottom w:val="single" w:sz="4" w:space="0" w:color="4F81BD"/>
              <w:right w:val="nil"/>
            </w:tcBorders>
            <w:shd w:val="clear" w:color="auto" w:fill="4F81BD"/>
            <w:vAlign w:val="bottom"/>
          </w:tcPr>
          <w:p w:rsidR="000C3E8E" w:rsidRPr="002203B1" w:rsidRDefault="000C3E8E" w:rsidP="00B820B7">
            <w:pPr>
              <w:pStyle w:val="BodyText"/>
              <w:jc w:val="left"/>
              <w:rPr>
                <w:b/>
                <w:bCs/>
                <w:color w:val="FFFFFF"/>
                <w:sz w:val="20"/>
                <w:szCs w:val="22"/>
              </w:rPr>
            </w:pPr>
            <w:r w:rsidRPr="002203B1">
              <w:rPr>
                <w:b/>
                <w:bCs/>
                <w:color w:val="FFFFFF"/>
                <w:sz w:val="20"/>
                <w:szCs w:val="22"/>
              </w:rPr>
              <w:t>REQUEST SED</w:t>
            </w:r>
          </w:p>
        </w:tc>
        <w:tc>
          <w:tcPr>
            <w:tcW w:w="3685" w:type="dxa"/>
            <w:tcBorders>
              <w:top w:val="single" w:sz="4" w:space="0" w:color="4F81BD"/>
              <w:left w:val="nil"/>
              <w:bottom w:val="single" w:sz="4" w:space="0" w:color="4F81BD"/>
              <w:right w:val="single" w:sz="4" w:space="0" w:color="4F81BD"/>
            </w:tcBorders>
            <w:shd w:val="clear" w:color="auto" w:fill="4F81BD"/>
            <w:vAlign w:val="bottom"/>
          </w:tcPr>
          <w:p w:rsidR="000C3E8E" w:rsidRPr="002203B1" w:rsidRDefault="000C3E8E" w:rsidP="00B820B7">
            <w:pPr>
              <w:pStyle w:val="BodyText"/>
              <w:jc w:val="left"/>
              <w:rPr>
                <w:b/>
                <w:bCs/>
                <w:color w:val="FFFFFF"/>
                <w:sz w:val="20"/>
                <w:szCs w:val="22"/>
              </w:rPr>
            </w:pPr>
            <w:r w:rsidRPr="002203B1">
              <w:rPr>
                <w:b/>
                <w:bCs/>
                <w:color w:val="FFFFFF"/>
                <w:sz w:val="20"/>
                <w:szCs w:val="22"/>
              </w:rPr>
              <w:t>REPLY SED(s)</w:t>
            </w:r>
          </w:p>
        </w:tc>
      </w:tr>
      <w:tr w:rsidR="000C3E8E" w:rsidRPr="002203B1" w:rsidTr="00B820B7">
        <w:tc>
          <w:tcPr>
            <w:tcW w:w="2235" w:type="dxa"/>
            <w:shd w:val="clear" w:color="auto" w:fill="DBE5F1"/>
            <w:vAlign w:val="bottom"/>
          </w:tcPr>
          <w:p w:rsidR="000C3E8E" w:rsidRPr="002203B1" w:rsidRDefault="000C3E8E" w:rsidP="00B820B7">
            <w:pPr>
              <w:pStyle w:val="BodyText"/>
              <w:jc w:val="left"/>
              <w:rPr>
                <w:b/>
                <w:bCs/>
                <w:sz w:val="20"/>
                <w:szCs w:val="22"/>
              </w:rPr>
            </w:pPr>
            <w:r w:rsidRPr="002203B1">
              <w:rPr>
                <w:b/>
                <w:bCs/>
                <w:sz w:val="20"/>
                <w:szCs w:val="22"/>
              </w:rPr>
              <w:t>S0</w:t>
            </w:r>
            <w:r w:rsidR="00FB3CD9" w:rsidRPr="002203B1">
              <w:rPr>
                <w:b/>
                <w:bCs/>
                <w:sz w:val="20"/>
                <w:szCs w:val="22"/>
              </w:rPr>
              <w:t>06</w:t>
            </w:r>
          </w:p>
        </w:tc>
        <w:tc>
          <w:tcPr>
            <w:tcW w:w="3685" w:type="dxa"/>
            <w:shd w:val="clear" w:color="auto" w:fill="DBE5F1"/>
            <w:vAlign w:val="bottom"/>
          </w:tcPr>
          <w:p w:rsidR="000C3E8E" w:rsidRPr="002203B1" w:rsidRDefault="00FB3CD9" w:rsidP="00B820B7">
            <w:pPr>
              <w:pStyle w:val="BodyText"/>
              <w:jc w:val="left"/>
              <w:rPr>
                <w:sz w:val="20"/>
                <w:szCs w:val="22"/>
              </w:rPr>
            </w:pPr>
            <w:r w:rsidRPr="002203B1">
              <w:rPr>
                <w:sz w:val="20"/>
                <w:szCs w:val="22"/>
              </w:rPr>
              <w:t>S007</w:t>
            </w:r>
          </w:p>
        </w:tc>
      </w:tr>
      <w:tr w:rsidR="00FB3CD9" w:rsidRPr="002203B1" w:rsidTr="00B820B7">
        <w:tc>
          <w:tcPr>
            <w:tcW w:w="2235" w:type="dxa"/>
            <w:shd w:val="clear" w:color="auto" w:fill="DBE5F1"/>
            <w:vAlign w:val="bottom"/>
          </w:tcPr>
          <w:p w:rsidR="00FB3CD9" w:rsidRPr="002203B1" w:rsidRDefault="00FB3CD9" w:rsidP="00B820B7">
            <w:pPr>
              <w:pStyle w:val="BodyText"/>
              <w:jc w:val="left"/>
              <w:rPr>
                <w:b/>
                <w:bCs/>
                <w:sz w:val="20"/>
                <w:szCs w:val="22"/>
              </w:rPr>
            </w:pPr>
            <w:r w:rsidRPr="002203B1">
              <w:rPr>
                <w:b/>
                <w:bCs/>
                <w:sz w:val="20"/>
                <w:szCs w:val="22"/>
              </w:rPr>
              <w:t>S008</w:t>
            </w:r>
          </w:p>
        </w:tc>
        <w:tc>
          <w:tcPr>
            <w:tcW w:w="3685" w:type="dxa"/>
            <w:shd w:val="clear" w:color="auto" w:fill="DBE5F1"/>
            <w:vAlign w:val="bottom"/>
          </w:tcPr>
          <w:p w:rsidR="00FB3CD9" w:rsidRPr="002203B1" w:rsidRDefault="00FB3CD9" w:rsidP="00B820B7">
            <w:pPr>
              <w:pStyle w:val="BodyText"/>
              <w:jc w:val="left"/>
              <w:rPr>
                <w:sz w:val="20"/>
                <w:szCs w:val="22"/>
              </w:rPr>
            </w:pPr>
            <w:r w:rsidRPr="002203B1">
              <w:rPr>
                <w:sz w:val="20"/>
                <w:szCs w:val="22"/>
              </w:rPr>
              <w:t>S130</w:t>
            </w:r>
          </w:p>
        </w:tc>
      </w:tr>
    </w:tbl>
    <w:p w:rsidR="000C3E8E" w:rsidRPr="002203B1" w:rsidRDefault="000C3E8E" w:rsidP="000C3E8E">
      <w:pPr>
        <w:pStyle w:val="BodyText"/>
      </w:pPr>
    </w:p>
    <w:p w:rsidR="000C3E8E" w:rsidRPr="002203B1" w:rsidRDefault="000C3E8E" w:rsidP="000C3E8E">
      <w:pPr>
        <w:pStyle w:val="Heading2"/>
        <w:numPr>
          <w:ilvl w:val="1"/>
          <w:numId w:val="22"/>
        </w:numPr>
        <w:spacing w:before="60" w:after="200"/>
      </w:pPr>
      <w:bookmarkStart w:id="56" w:name="_Toc435013978"/>
      <w:bookmarkStart w:id="57" w:name="_Toc436000985"/>
      <w:bookmarkStart w:id="58" w:name="_Toc436004332"/>
      <w:bookmarkStart w:id="59" w:name="_Toc521504620"/>
      <w:r w:rsidRPr="002203B1">
        <w:t>Attachments</w:t>
      </w:r>
      <w:bookmarkEnd w:id="56"/>
      <w:r w:rsidRPr="002203B1">
        <w:t xml:space="preserve"> Allowed</w:t>
      </w:r>
      <w:bookmarkEnd w:id="57"/>
      <w:bookmarkEnd w:id="58"/>
      <w:bookmarkEnd w:id="59"/>
    </w:p>
    <w:p w:rsidR="000C3E8E" w:rsidRPr="00974E46" w:rsidRDefault="000C3E8E" w:rsidP="000C3E8E">
      <w:pPr>
        <w:pStyle w:val="BodyText"/>
      </w:pPr>
      <w:r w:rsidRPr="00974E46">
        <w:t>The following table specifies whether attachments are permitted to be included when sending a SED type.</w:t>
      </w:r>
    </w:p>
    <w:tbl>
      <w:tblPr>
        <w:tblW w:w="5920" w:type="dxa"/>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Layout w:type="fixed"/>
        <w:tblLook w:val="04A0" w:firstRow="1" w:lastRow="0" w:firstColumn="1" w:lastColumn="0" w:noHBand="0" w:noVBand="1"/>
      </w:tblPr>
      <w:tblGrid>
        <w:gridCol w:w="2269"/>
        <w:gridCol w:w="3651"/>
      </w:tblGrid>
      <w:tr w:rsidR="000C3E8E" w:rsidRPr="002203B1" w:rsidTr="00B820B7">
        <w:trPr>
          <w:tblHeader/>
        </w:trPr>
        <w:tc>
          <w:tcPr>
            <w:tcW w:w="2269" w:type="dxa"/>
            <w:tcBorders>
              <w:top w:val="single" w:sz="4" w:space="0" w:color="4F81BD"/>
              <w:left w:val="single" w:sz="4" w:space="0" w:color="4F81BD"/>
              <w:bottom w:val="single" w:sz="4" w:space="0" w:color="4F81BD"/>
              <w:right w:val="nil"/>
            </w:tcBorders>
            <w:shd w:val="clear" w:color="auto" w:fill="4F81BD"/>
          </w:tcPr>
          <w:p w:rsidR="000C3E8E" w:rsidRPr="002203B1" w:rsidRDefault="000C3E8E" w:rsidP="00B820B7">
            <w:pPr>
              <w:pStyle w:val="BodyText"/>
              <w:jc w:val="left"/>
              <w:rPr>
                <w:b/>
                <w:bCs/>
                <w:color w:val="FFFFFF"/>
                <w:sz w:val="20"/>
                <w:szCs w:val="22"/>
              </w:rPr>
            </w:pPr>
            <w:r w:rsidRPr="002203B1">
              <w:rPr>
                <w:b/>
                <w:bCs/>
                <w:color w:val="FFFFFF"/>
                <w:sz w:val="20"/>
                <w:szCs w:val="22"/>
              </w:rPr>
              <w:t>SED</w:t>
            </w:r>
          </w:p>
        </w:tc>
        <w:tc>
          <w:tcPr>
            <w:tcW w:w="3651" w:type="dxa"/>
            <w:tcBorders>
              <w:top w:val="single" w:sz="4" w:space="0" w:color="4F81BD"/>
              <w:left w:val="nil"/>
              <w:bottom w:val="single" w:sz="4" w:space="0" w:color="4F81BD"/>
              <w:right w:val="single" w:sz="4" w:space="0" w:color="4F81BD"/>
            </w:tcBorders>
            <w:shd w:val="clear" w:color="auto" w:fill="4F81BD"/>
          </w:tcPr>
          <w:p w:rsidR="000C3E8E" w:rsidRPr="002203B1" w:rsidRDefault="000C3E8E" w:rsidP="00B820B7">
            <w:pPr>
              <w:pStyle w:val="BodyText"/>
              <w:jc w:val="left"/>
              <w:rPr>
                <w:b/>
                <w:bCs/>
                <w:color w:val="FFFFFF"/>
                <w:sz w:val="20"/>
                <w:szCs w:val="22"/>
              </w:rPr>
            </w:pPr>
            <w:r w:rsidRPr="002203B1">
              <w:rPr>
                <w:b/>
                <w:bCs/>
                <w:color w:val="FFFFFF"/>
                <w:sz w:val="20"/>
                <w:szCs w:val="22"/>
              </w:rPr>
              <w:t>Attachments</w:t>
            </w:r>
          </w:p>
        </w:tc>
      </w:tr>
      <w:tr w:rsidR="000C3E8E" w:rsidRPr="002203B1" w:rsidTr="00B820B7">
        <w:tc>
          <w:tcPr>
            <w:tcW w:w="2269" w:type="dxa"/>
            <w:shd w:val="clear" w:color="auto" w:fill="DBE5F1"/>
          </w:tcPr>
          <w:p w:rsidR="000C3E8E" w:rsidRPr="002203B1" w:rsidRDefault="000C3E8E" w:rsidP="00B820B7">
            <w:pPr>
              <w:spacing w:after="120"/>
              <w:jc w:val="left"/>
              <w:rPr>
                <w:b/>
                <w:bCs/>
                <w:color w:val="333333"/>
                <w:sz w:val="20"/>
                <w:szCs w:val="22"/>
              </w:rPr>
            </w:pPr>
            <w:r w:rsidRPr="002203B1">
              <w:rPr>
                <w:b/>
                <w:bCs/>
                <w:color w:val="333333"/>
                <w:sz w:val="20"/>
                <w:szCs w:val="22"/>
              </w:rPr>
              <w:t>S0</w:t>
            </w:r>
            <w:r w:rsidR="00FB3CD9" w:rsidRPr="002203B1">
              <w:rPr>
                <w:b/>
                <w:bCs/>
                <w:color w:val="333333"/>
                <w:sz w:val="20"/>
                <w:szCs w:val="22"/>
              </w:rPr>
              <w:t>06</w:t>
            </w:r>
          </w:p>
        </w:tc>
        <w:tc>
          <w:tcPr>
            <w:tcW w:w="3651" w:type="dxa"/>
            <w:shd w:val="clear" w:color="auto" w:fill="DBE5F1"/>
          </w:tcPr>
          <w:p w:rsidR="000C3E8E" w:rsidRPr="002203B1" w:rsidRDefault="000C3E8E" w:rsidP="00B820B7">
            <w:pPr>
              <w:pStyle w:val="BodyText"/>
              <w:jc w:val="left"/>
              <w:rPr>
                <w:sz w:val="20"/>
                <w:szCs w:val="22"/>
              </w:rPr>
            </w:pPr>
            <w:r w:rsidRPr="002203B1">
              <w:rPr>
                <w:sz w:val="20"/>
                <w:szCs w:val="22"/>
              </w:rPr>
              <w:t xml:space="preserve">Allowed </w:t>
            </w:r>
          </w:p>
        </w:tc>
      </w:tr>
      <w:tr w:rsidR="000C3E8E" w:rsidRPr="002203B1" w:rsidTr="00B820B7">
        <w:tc>
          <w:tcPr>
            <w:tcW w:w="2269" w:type="dxa"/>
            <w:shd w:val="clear" w:color="auto" w:fill="auto"/>
          </w:tcPr>
          <w:p w:rsidR="000C3E8E" w:rsidRPr="002203B1" w:rsidRDefault="00FB3CD9" w:rsidP="00B820B7">
            <w:pPr>
              <w:spacing w:after="120"/>
              <w:jc w:val="left"/>
              <w:rPr>
                <w:b/>
                <w:bCs/>
                <w:color w:val="333333"/>
                <w:sz w:val="20"/>
                <w:szCs w:val="22"/>
              </w:rPr>
            </w:pPr>
            <w:r w:rsidRPr="002203B1">
              <w:rPr>
                <w:b/>
                <w:bCs/>
                <w:color w:val="333333"/>
                <w:sz w:val="20"/>
                <w:szCs w:val="22"/>
              </w:rPr>
              <w:t>S007</w:t>
            </w:r>
          </w:p>
        </w:tc>
        <w:tc>
          <w:tcPr>
            <w:tcW w:w="3651" w:type="dxa"/>
            <w:shd w:val="clear" w:color="auto" w:fill="auto"/>
          </w:tcPr>
          <w:p w:rsidR="000C3E8E" w:rsidRPr="002203B1" w:rsidRDefault="000C3E8E" w:rsidP="00B820B7">
            <w:pPr>
              <w:pStyle w:val="BodyText"/>
              <w:jc w:val="left"/>
              <w:rPr>
                <w:sz w:val="20"/>
                <w:szCs w:val="22"/>
              </w:rPr>
            </w:pPr>
            <w:r w:rsidRPr="002203B1">
              <w:rPr>
                <w:sz w:val="20"/>
                <w:szCs w:val="22"/>
              </w:rPr>
              <w:t>Allowed</w:t>
            </w:r>
          </w:p>
        </w:tc>
      </w:tr>
      <w:tr w:rsidR="00FB3CD9" w:rsidRPr="002203B1" w:rsidTr="00B820B7">
        <w:tc>
          <w:tcPr>
            <w:tcW w:w="2269" w:type="dxa"/>
            <w:shd w:val="clear" w:color="auto" w:fill="auto"/>
          </w:tcPr>
          <w:p w:rsidR="00FB3CD9" w:rsidRPr="002203B1" w:rsidRDefault="00FB3CD9" w:rsidP="00B820B7">
            <w:pPr>
              <w:spacing w:after="120"/>
              <w:jc w:val="left"/>
              <w:rPr>
                <w:b/>
                <w:bCs/>
                <w:color w:val="333333"/>
                <w:sz w:val="20"/>
                <w:szCs w:val="22"/>
              </w:rPr>
            </w:pPr>
            <w:r w:rsidRPr="002203B1">
              <w:rPr>
                <w:b/>
                <w:bCs/>
                <w:color w:val="333333"/>
                <w:sz w:val="20"/>
                <w:szCs w:val="22"/>
              </w:rPr>
              <w:t>S008</w:t>
            </w:r>
          </w:p>
        </w:tc>
        <w:tc>
          <w:tcPr>
            <w:tcW w:w="3651" w:type="dxa"/>
            <w:shd w:val="clear" w:color="auto" w:fill="auto"/>
          </w:tcPr>
          <w:p w:rsidR="00FB3CD9" w:rsidRPr="002203B1" w:rsidRDefault="00FB3CD9" w:rsidP="00B820B7">
            <w:pPr>
              <w:pStyle w:val="BodyText"/>
              <w:jc w:val="left"/>
              <w:rPr>
                <w:sz w:val="20"/>
                <w:szCs w:val="22"/>
              </w:rPr>
            </w:pPr>
            <w:r w:rsidRPr="002203B1">
              <w:rPr>
                <w:sz w:val="20"/>
                <w:szCs w:val="22"/>
              </w:rPr>
              <w:t>Allowed</w:t>
            </w:r>
          </w:p>
        </w:tc>
      </w:tr>
      <w:tr w:rsidR="00FB3CD9" w:rsidRPr="002203B1" w:rsidTr="00B820B7">
        <w:tc>
          <w:tcPr>
            <w:tcW w:w="2269" w:type="dxa"/>
            <w:shd w:val="clear" w:color="auto" w:fill="auto"/>
          </w:tcPr>
          <w:p w:rsidR="00FB3CD9" w:rsidRPr="002203B1" w:rsidRDefault="00FB3CD9" w:rsidP="00B820B7">
            <w:pPr>
              <w:spacing w:after="120"/>
              <w:jc w:val="left"/>
              <w:rPr>
                <w:b/>
                <w:bCs/>
                <w:color w:val="333333"/>
                <w:sz w:val="20"/>
                <w:szCs w:val="22"/>
              </w:rPr>
            </w:pPr>
            <w:r w:rsidRPr="002203B1">
              <w:rPr>
                <w:b/>
                <w:bCs/>
                <w:color w:val="333333"/>
                <w:sz w:val="20"/>
                <w:szCs w:val="22"/>
              </w:rPr>
              <w:t>S130</w:t>
            </w:r>
          </w:p>
        </w:tc>
        <w:tc>
          <w:tcPr>
            <w:tcW w:w="3651" w:type="dxa"/>
            <w:shd w:val="clear" w:color="auto" w:fill="auto"/>
          </w:tcPr>
          <w:p w:rsidR="00FB3CD9" w:rsidRPr="002203B1" w:rsidRDefault="00D62719" w:rsidP="00B820B7">
            <w:pPr>
              <w:pStyle w:val="BodyText"/>
              <w:jc w:val="left"/>
              <w:rPr>
                <w:sz w:val="20"/>
                <w:szCs w:val="22"/>
              </w:rPr>
            </w:pPr>
            <w:r w:rsidRPr="002203B1">
              <w:rPr>
                <w:sz w:val="20"/>
                <w:szCs w:val="22"/>
              </w:rPr>
              <w:t>Allowed</w:t>
            </w:r>
          </w:p>
        </w:tc>
      </w:tr>
      <w:bookmarkEnd w:id="50"/>
      <w:bookmarkEnd w:id="55"/>
    </w:tbl>
    <w:p w:rsidR="00D63BF5" w:rsidRPr="002203B1" w:rsidRDefault="00D63BF5" w:rsidP="00F80C05">
      <w:pPr>
        <w:jc w:val="left"/>
        <w:rPr>
          <w:b/>
          <w:bCs/>
          <w:color w:val="263673"/>
          <w:kern w:val="32"/>
          <w:sz w:val="28"/>
          <w:szCs w:val="28"/>
        </w:rPr>
      </w:pPr>
    </w:p>
    <w:p w:rsidR="00B95FB2" w:rsidRPr="0055758E" w:rsidRDefault="0055758E" w:rsidP="00712E4E">
      <w:pPr>
        <w:pStyle w:val="Heading2"/>
        <w:numPr>
          <w:ilvl w:val="1"/>
          <w:numId w:val="22"/>
        </w:numPr>
        <w:spacing w:before="60" w:after="200"/>
      </w:pPr>
      <w:bookmarkStart w:id="60" w:name="_Toc521504621"/>
      <w:r>
        <w:t>Artefacts used</w:t>
      </w:r>
      <w:bookmarkEnd w:id="60"/>
    </w:p>
    <w:p w:rsidR="00B95FB2" w:rsidRPr="002203B1" w:rsidRDefault="00B95FB2" w:rsidP="00B95FB2">
      <w:pPr>
        <w:spacing w:after="120"/>
      </w:pPr>
      <w:r w:rsidRPr="002203B1">
        <w:t>The following table specifies the version of the SED that are used in this Business Use Case.</w:t>
      </w:r>
    </w:p>
    <w:tbl>
      <w:tblPr>
        <w:tblW w:w="7479" w:type="dxa"/>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Layout w:type="fixed"/>
        <w:tblLook w:val="04A0" w:firstRow="1" w:lastRow="0" w:firstColumn="1" w:lastColumn="0" w:noHBand="0" w:noVBand="1"/>
      </w:tblPr>
      <w:tblGrid>
        <w:gridCol w:w="6345"/>
        <w:gridCol w:w="1134"/>
      </w:tblGrid>
      <w:tr w:rsidR="00B95FB2" w:rsidRPr="002203B1" w:rsidTr="00712E4E">
        <w:trPr>
          <w:tblHeader/>
        </w:trPr>
        <w:tc>
          <w:tcPr>
            <w:tcW w:w="6345" w:type="dxa"/>
            <w:tcBorders>
              <w:top w:val="single" w:sz="4" w:space="0" w:color="4F81BD"/>
              <w:left w:val="single" w:sz="4" w:space="0" w:color="4F81BD"/>
              <w:bottom w:val="single" w:sz="4" w:space="0" w:color="4F81BD"/>
              <w:right w:val="nil"/>
            </w:tcBorders>
            <w:shd w:val="clear" w:color="auto" w:fill="4F81BD"/>
          </w:tcPr>
          <w:p w:rsidR="00B95FB2" w:rsidRPr="002203B1" w:rsidRDefault="00B95FB2" w:rsidP="00D15A18">
            <w:pPr>
              <w:spacing w:after="120"/>
              <w:jc w:val="left"/>
              <w:rPr>
                <w:b/>
                <w:bCs/>
                <w:sz w:val="20"/>
              </w:rPr>
            </w:pPr>
            <w:r w:rsidRPr="002203B1">
              <w:rPr>
                <w:b/>
                <w:bCs/>
                <w:sz w:val="20"/>
              </w:rPr>
              <w:t>SED</w:t>
            </w:r>
          </w:p>
        </w:tc>
        <w:tc>
          <w:tcPr>
            <w:tcW w:w="1134" w:type="dxa"/>
            <w:tcBorders>
              <w:top w:val="single" w:sz="4" w:space="0" w:color="4F81BD"/>
              <w:left w:val="nil"/>
              <w:bottom w:val="single" w:sz="4" w:space="0" w:color="4F81BD"/>
              <w:right w:val="single" w:sz="4" w:space="0" w:color="4F81BD"/>
            </w:tcBorders>
            <w:shd w:val="clear" w:color="auto" w:fill="4F81BD"/>
          </w:tcPr>
          <w:p w:rsidR="00B95FB2" w:rsidRPr="002203B1" w:rsidRDefault="00B95FB2" w:rsidP="00D15A18">
            <w:pPr>
              <w:spacing w:after="120"/>
              <w:jc w:val="left"/>
              <w:rPr>
                <w:b/>
                <w:bCs/>
                <w:sz w:val="20"/>
              </w:rPr>
            </w:pPr>
            <w:r w:rsidRPr="002203B1">
              <w:rPr>
                <w:b/>
                <w:bCs/>
                <w:sz w:val="20"/>
              </w:rPr>
              <w:t>Version</w:t>
            </w:r>
          </w:p>
        </w:tc>
      </w:tr>
      <w:tr w:rsidR="00B95FB2" w:rsidRPr="002203B1" w:rsidTr="00712E4E">
        <w:tc>
          <w:tcPr>
            <w:tcW w:w="6345" w:type="dxa"/>
            <w:shd w:val="clear" w:color="auto" w:fill="DBE5F1"/>
          </w:tcPr>
          <w:p w:rsidR="00B95FB2" w:rsidRPr="002203B1" w:rsidRDefault="00B95FB2" w:rsidP="00D15A18">
            <w:pPr>
              <w:spacing w:after="120"/>
              <w:jc w:val="left"/>
              <w:rPr>
                <w:b/>
                <w:bCs/>
                <w:sz w:val="20"/>
              </w:rPr>
            </w:pPr>
            <w:r w:rsidRPr="002203B1">
              <w:rPr>
                <w:b/>
                <w:bCs/>
                <w:sz w:val="20"/>
              </w:rPr>
              <w:t>S0</w:t>
            </w:r>
            <w:r w:rsidR="00DE41CE" w:rsidRPr="002203B1">
              <w:rPr>
                <w:b/>
                <w:bCs/>
                <w:sz w:val="20"/>
              </w:rPr>
              <w:t>06</w:t>
            </w:r>
          </w:p>
        </w:tc>
        <w:tc>
          <w:tcPr>
            <w:tcW w:w="1134" w:type="dxa"/>
            <w:shd w:val="clear" w:color="auto" w:fill="DBE5F1"/>
          </w:tcPr>
          <w:p w:rsidR="00B95FB2" w:rsidRPr="002203B1" w:rsidRDefault="0055758E" w:rsidP="00D15A18">
            <w:pPr>
              <w:spacing w:after="120"/>
              <w:jc w:val="left"/>
              <w:rPr>
                <w:sz w:val="20"/>
              </w:rPr>
            </w:pPr>
            <w:r>
              <w:rPr>
                <w:sz w:val="20"/>
              </w:rPr>
              <w:t>SED</w:t>
            </w:r>
          </w:p>
        </w:tc>
      </w:tr>
      <w:tr w:rsidR="00B95FB2" w:rsidRPr="002203B1" w:rsidTr="00712E4E">
        <w:tc>
          <w:tcPr>
            <w:tcW w:w="6345" w:type="dxa"/>
            <w:shd w:val="clear" w:color="auto" w:fill="auto"/>
          </w:tcPr>
          <w:p w:rsidR="00B95FB2" w:rsidRPr="002203B1" w:rsidRDefault="00DE41CE" w:rsidP="00D15A18">
            <w:pPr>
              <w:spacing w:after="120"/>
              <w:jc w:val="left"/>
              <w:rPr>
                <w:b/>
                <w:bCs/>
                <w:sz w:val="20"/>
              </w:rPr>
            </w:pPr>
            <w:r w:rsidRPr="002203B1">
              <w:rPr>
                <w:b/>
                <w:bCs/>
                <w:sz w:val="20"/>
              </w:rPr>
              <w:t>S007</w:t>
            </w:r>
          </w:p>
        </w:tc>
        <w:tc>
          <w:tcPr>
            <w:tcW w:w="1134" w:type="dxa"/>
            <w:shd w:val="clear" w:color="auto" w:fill="auto"/>
          </w:tcPr>
          <w:p w:rsidR="00B95FB2" w:rsidRPr="002203B1" w:rsidRDefault="0055758E" w:rsidP="00D15A18">
            <w:pPr>
              <w:rPr>
                <w:sz w:val="20"/>
              </w:rPr>
            </w:pPr>
            <w:r>
              <w:rPr>
                <w:sz w:val="20"/>
              </w:rPr>
              <w:t>SED</w:t>
            </w:r>
          </w:p>
        </w:tc>
      </w:tr>
      <w:tr w:rsidR="00DE41CE" w:rsidRPr="002203B1" w:rsidTr="00712E4E">
        <w:tc>
          <w:tcPr>
            <w:tcW w:w="6345" w:type="dxa"/>
            <w:shd w:val="clear" w:color="auto" w:fill="auto"/>
          </w:tcPr>
          <w:p w:rsidR="00DE41CE" w:rsidRPr="002203B1" w:rsidRDefault="00DE41CE" w:rsidP="00D15A18">
            <w:pPr>
              <w:spacing w:after="120"/>
              <w:jc w:val="left"/>
              <w:rPr>
                <w:b/>
                <w:bCs/>
                <w:sz w:val="20"/>
              </w:rPr>
            </w:pPr>
            <w:r w:rsidRPr="002203B1">
              <w:rPr>
                <w:b/>
                <w:bCs/>
                <w:sz w:val="20"/>
              </w:rPr>
              <w:t>S008</w:t>
            </w:r>
          </w:p>
        </w:tc>
        <w:tc>
          <w:tcPr>
            <w:tcW w:w="1134" w:type="dxa"/>
            <w:shd w:val="clear" w:color="auto" w:fill="auto"/>
          </w:tcPr>
          <w:p w:rsidR="00DE41CE" w:rsidRPr="002203B1" w:rsidRDefault="0055758E" w:rsidP="00D15A18">
            <w:pPr>
              <w:rPr>
                <w:sz w:val="20"/>
              </w:rPr>
            </w:pPr>
            <w:r>
              <w:rPr>
                <w:sz w:val="20"/>
              </w:rPr>
              <w:t>SED</w:t>
            </w:r>
          </w:p>
        </w:tc>
      </w:tr>
      <w:tr w:rsidR="00DE41CE" w:rsidRPr="002203B1" w:rsidTr="00712E4E">
        <w:tc>
          <w:tcPr>
            <w:tcW w:w="6345" w:type="dxa"/>
            <w:shd w:val="clear" w:color="auto" w:fill="auto"/>
          </w:tcPr>
          <w:p w:rsidR="00DE41CE" w:rsidRPr="002203B1" w:rsidRDefault="00DE41CE" w:rsidP="00D15A18">
            <w:pPr>
              <w:spacing w:after="120"/>
              <w:jc w:val="left"/>
              <w:rPr>
                <w:b/>
                <w:bCs/>
                <w:sz w:val="20"/>
              </w:rPr>
            </w:pPr>
            <w:r w:rsidRPr="002203B1">
              <w:rPr>
                <w:b/>
                <w:bCs/>
                <w:sz w:val="20"/>
              </w:rPr>
              <w:t>S130</w:t>
            </w:r>
          </w:p>
        </w:tc>
        <w:tc>
          <w:tcPr>
            <w:tcW w:w="1134" w:type="dxa"/>
            <w:shd w:val="clear" w:color="auto" w:fill="auto"/>
          </w:tcPr>
          <w:p w:rsidR="00DE41CE" w:rsidRPr="002203B1" w:rsidRDefault="0055758E" w:rsidP="00D15A18">
            <w:pPr>
              <w:rPr>
                <w:sz w:val="20"/>
              </w:rPr>
            </w:pPr>
            <w:r>
              <w:rPr>
                <w:sz w:val="20"/>
              </w:rPr>
              <w:t>SED</w:t>
            </w:r>
          </w:p>
        </w:tc>
      </w:tr>
      <w:tr w:rsidR="0055758E" w:rsidRPr="002203B1" w:rsidTr="00712E4E">
        <w:tc>
          <w:tcPr>
            <w:tcW w:w="6345" w:type="dxa"/>
            <w:shd w:val="clear" w:color="auto" w:fill="auto"/>
          </w:tcPr>
          <w:p w:rsidR="0055758E" w:rsidRPr="002203B1" w:rsidRDefault="0055758E" w:rsidP="00D15A18">
            <w:pPr>
              <w:spacing w:after="120"/>
              <w:jc w:val="left"/>
              <w:rPr>
                <w:b/>
                <w:bCs/>
                <w:sz w:val="20"/>
              </w:rPr>
            </w:pPr>
            <w:r w:rsidRPr="002203B1">
              <w:rPr>
                <w:b/>
                <w:bCs/>
                <w:sz w:val="20"/>
              </w:rPr>
              <w:t>H_BUC_01_Subprocess</w:t>
            </w:r>
          </w:p>
        </w:tc>
        <w:tc>
          <w:tcPr>
            <w:tcW w:w="1134" w:type="dxa"/>
            <w:shd w:val="clear" w:color="auto" w:fill="auto"/>
          </w:tcPr>
          <w:p w:rsidR="0055758E" w:rsidRDefault="0055758E" w:rsidP="00D15A18">
            <w:pPr>
              <w:rPr>
                <w:sz w:val="20"/>
              </w:rPr>
            </w:pPr>
            <w:r>
              <w:rPr>
                <w:sz w:val="20"/>
              </w:rPr>
              <w:t>BUC</w:t>
            </w:r>
          </w:p>
        </w:tc>
      </w:tr>
      <w:tr w:rsidR="0055758E" w:rsidRPr="002203B1" w:rsidTr="00712E4E">
        <w:tc>
          <w:tcPr>
            <w:tcW w:w="6345" w:type="dxa"/>
            <w:shd w:val="clear" w:color="auto" w:fill="auto"/>
          </w:tcPr>
          <w:p w:rsidR="0055758E" w:rsidRPr="002203B1" w:rsidRDefault="0055758E" w:rsidP="00D15A18">
            <w:pPr>
              <w:spacing w:after="120"/>
              <w:jc w:val="left"/>
              <w:rPr>
                <w:b/>
                <w:bCs/>
                <w:sz w:val="20"/>
              </w:rPr>
            </w:pPr>
            <w:r w:rsidRPr="002203B1">
              <w:rPr>
                <w:b/>
                <w:bCs/>
                <w:sz w:val="20"/>
              </w:rPr>
              <w:t>AD_BUC_05_Subprocess – Forward Case</w:t>
            </w:r>
          </w:p>
        </w:tc>
        <w:tc>
          <w:tcPr>
            <w:tcW w:w="1134" w:type="dxa"/>
            <w:shd w:val="clear" w:color="auto" w:fill="auto"/>
          </w:tcPr>
          <w:p w:rsidR="0055758E" w:rsidRDefault="0055758E" w:rsidP="00D15A18">
            <w:pPr>
              <w:rPr>
                <w:sz w:val="20"/>
              </w:rPr>
            </w:pPr>
            <w:r>
              <w:rPr>
                <w:sz w:val="20"/>
              </w:rPr>
              <w:t>BUC</w:t>
            </w:r>
          </w:p>
        </w:tc>
      </w:tr>
      <w:tr w:rsidR="0055758E" w:rsidRPr="002203B1" w:rsidTr="00712E4E">
        <w:tc>
          <w:tcPr>
            <w:tcW w:w="6345" w:type="dxa"/>
            <w:shd w:val="clear" w:color="auto" w:fill="auto"/>
          </w:tcPr>
          <w:p w:rsidR="0055758E" w:rsidRPr="002203B1" w:rsidRDefault="0055758E" w:rsidP="00D15A18">
            <w:pPr>
              <w:spacing w:after="120"/>
              <w:jc w:val="left"/>
              <w:rPr>
                <w:b/>
                <w:bCs/>
                <w:sz w:val="20"/>
              </w:rPr>
            </w:pPr>
            <w:r w:rsidRPr="002203B1">
              <w:rPr>
                <w:b/>
                <w:bCs/>
                <w:sz w:val="20"/>
              </w:rPr>
              <w:t>AD_BUC_07_Subprocess – Reminder</w:t>
            </w:r>
          </w:p>
        </w:tc>
        <w:tc>
          <w:tcPr>
            <w:tcW w:w="1134" w:type="dxa"/>
            <w:shd w:val="clear" w:color="auto" w:fill="auto"/>
          </w:tcPr>
          <w:p w:rsidR="0055758E" w:rsidRDefault="0055758E" w:rsidP="00D15A18">
            <w:pPr>
              <w:rPr>
                <w:sz w:val="20"/>
              </w:rPr>
            </w:pPr>
            <w:r>
              <w:rPr>
                <w:sz w:val="20"/>
              </w:rPr>
              <w:t>BUC</w:t>
            </w:r>
          </w:p>
        </w:tc>
      </w:tr>
      <w:tr w:rsidR="0055758E" w:rsidRPr="002203B1" w:rsidTr="00712E4E">
        <w:tc>
          <w:tcPr>
            <w:tcW w:w="6345" w:type="dxa"/>
            <w:shd w:val="clear" w:color="auto" w:fill="auto"/>
          </w:tcPr>
          <w:p w:rsidR="0055758E" w:rsidRPr="002203B1" w:rsidRDefault="0055758E" w:rsidP="00D15A18">
            <w:pPr>
              <w:spacing w:after="120"/>
              <w:jc w:val="left"/>
              <w:rPr>
                <w:b/>
                <w:bCs/>
                <w:sz w:val="20"/>
              </w:rPr>
            </w:pPr>
            <w:r w:rsidRPr="002203B1">
              <w:rPr>
                <w:b/>
                <w:bCs/>
                <w:sz w:val="20"/>
              </w:rPr>
              <w:t>AD_BUC_11_Subprocess – Business Exception</w:t>
            </w:r>
          </w:p>
        </w:tc>
        <w:tc>
          <w:tcPr>
            <w:tcW w:w="1134" w:type="dxa"/>
            <w:shd w:val="clear" w:color="auto" w:fill="auto"/>
          </w:tcPr>
          <w:p w:rsidR="0055758E" w:rsidRDefault="0055758E" w:rsidP="00D15A18">
            <w:pPr>
              <w:rPr>
                <w:sz w:val="20"/>
              </w:rPr>
            </w:pPr>
            <w:r>
              <w:rPr>
                <w:sz w:val="20"/>
              </w:rPr>
              <w:t>BUC</w:t>
            </w:r>
          </w:p>
        </w:tc>
      </w:tr>
      <w:tr w:rsidR="0055758E" w:rsidRPr="002203B1" w:rsidTr="00712E4E">
        <w:tc>
          <w:tcPr>
            <w:tcW w:w="6345" w:type="dxa"/>
            <w:shd w:val="clear" w:color="auto" w:fill="auto"/>
          </w:tcPr>
          <w:p w:rsidR="0055758E" w:rsidRPr="002203B1" w:rsidRDefault="0055758E" w:rsidP="00D15A18">
            <w:pPr>
              <w:spacing w:after="120"/>
              <w:jc w:val="left"/>
              <w:rPr>
                <w:b/>
                <w:bCs/>
                <w:sz w:val="20"/>
              </w:rPr>
            </w:pPr>
            <w:r w:rsidRPr="002203B1">
              <w:rPr>
                <w:b/>
                <w:bCs/>
                <w:sz w:val="20"/>
              </w:rPr>
              <w:t>AD_BUC_12_Subprocess – Change of Participant</w:t>
            </w:r>
          </w:p>
        </w:tc>
        <w:tc>
          <w:tcPr>
            <w:tcW w:w="1134" w:type="dxa"/>
            <w:shd w:val="clear" w:color="auto" w:fill="auto"/>
          </w:tcPr>
          <w:p w:rsidR="0055758E" w:rsidRDefault="0055758E" w:rsidP="00D15A18">
            <w:pPr>
              <w:rPr>
                <w:sz w:val="20"/>
              </w:rPr>
            </w:pPr>
            <w:r>
              <w:rPr>
                <w:sz w:val="20"/>
              </w:rPr>
              <w:t>BUC</w:t>
            </w:r>
          </w:p>
        </w:tc>
      </w:tr>
    </w:tbl>
    <w:p w:rsidR="00B95FB2" w:rsidRPr="002203B1" w:rsidRDefault="00B95FB2" w:rsidP="00B95FB2">
      <w:pPr>
        <w:spacing w:after="120"/>
      </w:pPr>
    </w:p>
    <w:p w:rsidR="00B95FB2" w:rsidRPr="002203B1" w:rsidRDefault="00B95FB2" w:rsidP="00B95FB2">
      <w:pPr>
        <w:spacing w:after="120"/>
      </w:pPr>
    </w:p>
    <w:p w:rsidR="00B95FB2" w:rsidRPr="002203B1" w:rsidRDefault="00B95FB2" w:rsidP="00B95FB2">
      <w:pPr>
        <w:pStyle w:val="Heading1"/>
        <w:numPr>
          <w:ilvl w:val="0"/>
          <w:numId w:val="22"/>
        </w:numPr>
        <w:spacing w:after="240"/>
        <w:sectPr w:rsidR="00B95FB2" w:rsidRPr="002203B1" w:rsidSect="00D15A18">
          <w:headerReference w:type="default" r:id="rId18"/>
          <w:footerReference w:type="default" r:id="rId19"/>
          <w:pgSz w:w="11906" w:h="16838" w:code="9"/>
          <w:pgMar w:top="1985" w:right="1418" w:bottom="1418" w:left="1701" w:header="709" w:footer="709" w:gutter="0"/>
          <w:cols w:space="708"/>
          <w:titlePg/>
          <w:docGrid w:linePitch="360"/>
        </w:sectPr>
      </w:pPr>
    </w:p>
    <w:p w:rsidR="00D63BF5" w:rsidRPr="002203B1" w:rsidRDefault="00D63BF5" w:rsidP="00663C26">
      <w:pPr>
        <w:pStyle w:val="Heading1"/>
        <w:numPr>
          <w:ilvl w:val="0"/>
          <w:numId w:val="22"/>
        </w:numPr>
        <w:spacing w:after="240"/>
      </w:pPr>
      <w:bookmarkStart w:id="61" w:name="_Toc380600174"/>
      <w:bookmarkStart w:id="62" w:name="_Toc521504694"/>
      <w:r w:rsidRPr="002203B1">
        <w:lastRenderedPageBreak/>
        <w:t>Business Processes</w:t>
      </w:r>
      <w:bookmarkEnd w:id="61"/>
      <w:bookmarkEnd w:id="62"/>
      <w:r w:rsidRPr="002203B1">
        <w:t xml:space="preserve"> </w:t>
      </w:r>
    </w:p>
    <w:p w:rsidR="0006282F" w:rsidRPr="002203B1" w:rsidRDefault="00D63BF5" w:rsidP="00D9219A">
      <w:pPr>
        <w:rPr>
          <w:rFonts w:cs="Calibri"/>
        </w:rPr>
      </w:pPr>
      <w:r w:rsidRPr="002203B1">
        <w:rPr>
          <w:rFonts w:cs="Calibri"/>
        </w:rPr>
        <w:t>Th</w:t>
      </w:r>
      <w:r w:rsidR="00C27016" w:rsidRPr="002203B1">
        <w:rPr>
          <w:rFonts w:cs="Calibri"/>
        </w:rPr>
        <w:t>is chapter</w:t>
      </w:r>
      <w:r w:rsidRPr="002203B1">
        <w:rPr>
          <w:rFonts w:cs="Calibri"/>
        </w:rPr>
        <w:t xml:space="preserve"> describe</w:t>
      </w:r>
      <w:r w:rsidR="00C27016" w:rsidRPr="002203B1">
        <w:rPr>
          <w:rFonts w:cs="Calibri"/>
        </w:rPr>
        <w:t>s</w:t>
      </w:r>
      <w:r w:rsidRPr="002203B1">
        <w:rPr>
          <w:rFonts w:cs="Calibri"/>
        </w:rPr>
        <w:t xml:space="preserve"> the Business Use Case </w:t>
      </w:r>
      <w:r w:rsidR="00C27016" w:rsidRPr="002203B1">
        <w:rPr>
          <w:rFonts w:cs="Calibri"/>
        </w:rPr>
        <w:t xml:space="preserve">about the </w:t>
      </w:r>
      <w:r w:rsidR="00C0796D" w:rsidRPr="002203B1">
        <w:rPr>
          <w:rFonts w:cs="Calibri"/>
        </w:rPr>
        <w:t xml:space="preserve">Request </w:t>
      </w:r>
      <w:r w:rsidR="00DE41CE" w:rsidRPr="002203B1">
        <w:rPr>
          <w:rFonts w:cs="Calibri"/>
        </w:rPr>
        <w:t>for entitlement document for Former Frontier Workers</w:t>
      </w:r>
      <w:r w:rsidRPr="002203B1">
        <w:rPr>
          <w:rFonts w:cs="Calibri"/>
        </w:rPr>
        <w:t xml:space="preserve"> using BPMN</w:t>
      </w:r>
      <w:r w:rsidR="00645838" w:rsidRPr="002203B1">
        <w:rPr>
          <w:rFonts w:cs="Calibri"/>
        </w:rPr>
        <w:t xml:space="preserve"> 2.0</w:t>
      </w:r>
      <w:r w:rsidRPr="002203B1">
        <w:rPr>
          <w:rFonts w:cs="Calibri"/>
        </w:rPr>
        <w:t xml:space="preserve">. </w:t>
      </w:r>
    </w:p>
    <w:p w:rsidR="0006282F" w:rsidRPr="002203B1" w:rsidRDefault="0006282F" w:rsidP="00CA130B">
      <w:pPr>
        <w:pStyle w:val="Heading2"/>
        <w:numPr>
          <w:ilvl w:val="1"/>
          <w:numId w:val="22"/>
        </w:numPr>
        <w:spacing w:before="60" w:after="200"/>
      </w:pPr>
      <w:bookmarkStart w:id="63" w:name="_Toc521504695"/>
      <w:r w:rsidRPr="002203B1">
        <w:t>Case Owner</w:t>
      </w:r>
      <w:r w:rsidR="007A1803">
        <w:t xml:space="preserve"> and Counterparty</w:t>
      </w:r>
      <w:bookmarkEnd w:id="63"/>
    </w:p>
    <w:p w:rsidR="003B7438" w:rsidRPr="002203B1" w:rsidRDefault="00984519" w:rsidP="00D9219A">
      <w:r>
        <w:rPr>
          <w:noProof/>
        </w:rPr>
        <w:drawing>
          <wp:inline distT="0" distB="0" distL="0" distR="0" wp14:anchorId="3A5FD955" wp14:editId="0A21541E">
            <wp:extent cx="7899991" cy="3955517"/>
            <wp:effectExtent l="0" t="0" r="6350" b="6985"/>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7900589" cy="3955817"/>
                    </a:xfrm>
                    <a:prstGeom prst="rect">
                      <a:avLst/>
                    </a:prstGeom>
                    <a:noFill/>
                    <a:ln>
                      <a:noFill/>
                    </a:ln>
                  </pic:spPr>
                </pic:pic>
              </a:graphicData>
            </a:graphic>
          </wp:inline>
        </w:drawing>
      </w:r>
    </w:p>
    <w:p w:rsidR="00CA130B" w:rsidRPr="002203B1" w:rsidRDefault="00D63BF5" w:rsidP="00D9219A">
      <w:pPr>
        <w:pStyle w:val="Text2"/>
        <w:keepNext/>
        <w:jc w:val="center"/>
        <w:rPr>
          <w:i/>
          <w:sz w:val="20"/>
          <w:szCs w:val="20"/>
        </w:rPr>
      </w:pPr>
      <w:r w:rsidRPr="002203B1">
        <w:rPr>
          <w:i/>
          <w:sz w:val="20"/>
          <w:szCs w:val="20"/>
        </w:rPr>
        <w:t xml:space="preserve">Figure </w:t>
      </w:r>
      <w:r w:rsidRPr="002203B1">
        <w:rPr>
          <w:i/>
          <w:sz w:val="20"/>
          <w:szCs w:val="20"/>
        </w:rPr>
        <w:fldChar w:fldCharType="begin"/>
      </w:r>
      <w:r w:rsidRPr="002203B1">
        <w:rPr>
          <w:i/>
          <w:sz w:val="20"/>
          <w:szCs w:val="20"/>
        </w:rPr>
        <w:instrText xml:space="preserve"> SEQ Figure \* ARABIC </w:instrText>
      </w:r>
      <w:r w:rsidRPr="002203B1">
        <w:rPr>
          <w:i/>
          <w:sz w:val="20"/>
          <w:szCs w:val="20"/>
        </w:rPr>
        <w:fldChar w:fldCharType="separate"/>
      </w:r>
      <w:r w:rsidR="00BA4F53" w:rsidRPr="002203B1">
        <w:rPr>
          <w:i/>
          <w:noProof/>
          <w:sz w:val="20"/>
          <w:szCs w:val="20"/>
        </w:rPr>
        <w:t>2</w:t>
      </w:r>
      <w:r w:rsidRPr="002203B1">
        <w:rPr>
          <w:i/>
          <w:sz w:val="20"/>
          <w:szCs w:val="20"/>
        </w:rPr>
        <w:fldChar w:fldCharType="end"/>
      </w:r>
      <w:r w:rsidRPr="002203B1">
        <w:rPr>
          <w:i/>
          <w:sz w:val="20"/>
          <w:szCs w:val="20"/>
        </w:rPr>
        <w:t xml:space="preserve">: </w:t>
      </w:r>
      <w:r w:rsidR="007A1803">
        <w:rPr>
          <w:i/>
          <w:sz w:val="20"/>
          <w:szCs w:val="20"/>
        </w:rPr>
        <w:t xml:space="preserve">depicts the use case end-to-end, </w:t>
      </w:r>
      <w:r w:rsidRPr="002203B1">
        <w:rPr>
          <w:i/>
          <w:sz w:val="20"/>
          <w:szCs w:val="20"/>
        </w:rPr>
        <w:t>from a high level, using the BPMN 2.0 collaboration diagram</w:t>
      </w:r>
      <w:bookmarkStart w:id="64" w:name="_Toc380600176"/>
    </w:p>
    <w:p w:rsidR="00D63BF5" w:rsidRPr="002203B1" w:rsidRDefault="00D63BF5" w:rsidP="00CE1303">
      <w:pPr>
        <w:pStyle w:val="Caption"/>
        <w:rPr>
          <w:b/>
          <w:bCs/>
          <w:color w:val="263673"/>
          <w:szCs w:val="16"/>
        </w:rPr>
      </w:pPr>
    </w:p>
    <w:p w:rsidR="00D63BF5" w:rsidRPr="002203B1" w:rsidRDefault="00D63BF5" w:rsidP="00663C26">
      <w:pPr>
        <w:pStyle w:val="Heading2"/>
        <w:numPr>
          <w:ilvl w:val="1"/>
          <w:numId w:val="22"/>
        </w:numPr>
        <w:spacing w:before="60" w:after="200"/>
      </w:pPr>
      <w:bookmarkStart w:id="65" w:name="_Toc380600177"/>
      <w:bookmarkStart w:id="66" w:name="_Toc521504696"/>
      <w:bookmarkEnd w:id="64"/>
      <w:r w:rsidRPr="002203B1">
        <w:lastRenderedPageBreak/>
        <w:t>Sub Processes</w:t>
      </w:r>
      <w:bookmarkEnd w:id="65"/>
      <w:bookmarkEnd w:id="66"/>
    </w:p>
    <w:p w:rsidR="00DA4BE1" w:rsidRDefault="0006282F" w:rsidP="00D92CE2">
      <w:pPr>
        <w:keepNext/>
        <w:jc w:val="left"/>
      </w:pPr>
      <w:r w:rsidRPr="002203B1">
        <w:t>Not applicable.</w:t>
      </w:r>
    </w:p>
    <w:p w:rsidR="007A1803" w:rsidRPr="002203B1" w:rsidRDefault="007A1803" w:rsidP="00D92CE2">
      <w:pPr>
        <w:keepNext/>
        <w:jc w:val="left"/>
      </w:pPr>
      <w:r>
        <w:br w:type="page"/>
      </w:r>
    </w:p>
    <w:p w:rsidR="00D63BF5" w:rsidRPr="002203B1" w:rsidRDefault="00D63BF5" w:rsidP="007A05EC">
      <w:pPr>
        <w:pStyle w:val="Heading1"/>
        <w:numPr>
          <w:ilvl w:val="0"/>
          <w:numId w:val="22"/>
        </w:numPr>
        <w:spacing w:after="240"/>
      </w:pPr>
      <w:bookmarkStart w:id="67" w:name="_Toc438026544"/>
      <w:bookmarkStart w:id="68" w:name="_Toc438043527"/>
      <w:bookmarkStart w:id="69" w:name="_Toc438026545"/>
      <w:bookmarkStart w:id="70" w:name="_Toc438043528"/>
      <w:bookmarkStart w:id="71" w:name="_Toc438026546"/>
      <w:bookmarkStart w:id="72" w:name="_Toc438043529"/>
      <w:bookmarkStart w:id="73" w:name="_Toc438026547"/>
      <w:bookmarkStart w:id="74" w:name="_Toc438043530"/>
      <w:bookmarkStart w:id="75" w:name="_Toc438026548"/>
      <w:bookmarkStart w:id="76" w:name="_Toc438043531"/>
      <w:bookmarkStart w:id="77" w:name="_Toc438026549"/>
      <w:bookmarkStart w:id="78" w:name="_Toc438043532"/>
      <w:bookmarkStart w:id="79" w:name="_Toc438026550"/>
      <w:bookmarkStart w:id="80" w:name="_Toc438043533"/>
      <w:bookmarkStart w:id="81" w:name="_Toc438026551"/>
      <w:bookmarkStart w:id="82" w:name="_Toc438043534"/>
      <w:bookmarkStart w:id="83" w:name="_Toc438026552"/>
      <w:bookmarkStart w:id="84" w:name="_Toc438043535"/>
      <w:bookmarkStart w:id="85" w:name="_Toc438026553"/>
      <w:bookmarkStart w:id="86" w:name="_Toc438043536"/>
      <w:bookmarkStart w:id="87" w:name="_Toc438026554"/>
      <w:bookmarkStart w:id="88" w:name="_Toc438043537"/>
      <w:bookmarkStart w:id="89" w:name="_Toc366491270"/>
      <w:bookmarkStart w:id="90" w:name="_Toc380600179"/>
      <w:bookmarkStart w:id="91" w:name="_Toc521504697"/>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r w:rsidRPr="002203B1">
        <w:lastRenderedPageBreak/>
        <w:t>Appendices</w:t>
      </w:r>
      <w:bookmarkEnd w:id="89"/>
      <w:bookmarkEnd w:id="90"/>
      <w:bookmarkEnd w:id="91"/>
    </w:p>
    <w:p w:rsidR="00437C29" w:rsidRPr="002203B1" w:rsidRDefault="00437C29" w:rsidP="00437C29">
      <w:pPr>
        <w:pStyle w:val="Heading2"/>
        <w:numPr>
          <w:ilvl w:val="1"/>
          <w:numId w:val="22"/>
        </w:numPr>
        <w:spacing w:before="60" w:after="200"/>
      </w:pPr>
      <w:bookmarkStart w:id="92" w:name="_Toc438043539"/>
      <w:bookmarkStart w:id="93" w:name="_Toc438043585"/>
      <w:bookmarkStart w:id="94" w:name="_Toc380600186"/>
      <w:bookmarkStart w:id="95" w:name="_Toc434561575"/>
      <w:bookmarkStart w:id="96" w:name="_Toc521504698"/>
      <w:bookmarkEnd w:id="92"/>
      <w:bookmarkEnd w:id="93"/>
      <w:r w:rsidRPr="002203B1">
        <w:t>Issues</w:t>
      </w:r>
      <w:bookmarkEnd w:id="94"/>
      <w:bookmarkEnd w:id="95"/>
      <w:bookmarkEnd w:id="96"/>
    </w:p>
    <w:tbl>
      <w:tblPr>
        <w:tblW w:w="151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534"/>
        <w:gridCol w:w="1417"/>
        <w:gridCol w:w="3827"/>
        <w:gridCol w:w="5245"/>
        <w:gridCol w:w="2268"/>
        <w:gridCol w:w="1843"/>
      </w:tblGrid>
      <w:tr w:rsidR="00437C29" w:rsidRPr="002203B1" w:rsidTr="00D9219A">
        <w:trPr>
          <w:tblHeader/>
        </w:trPr>
        <w:tc>
          <w:tcPr>
            <w:tcW w:w="534"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rPr>
                <w:rFonts w:cs="Calibri"/>
                <w:b/>
                <w:bCs/>
                <w:sz w:val="20"/>
                <w:szCs w:val="20"/>
              </w:rPr>
            </w:pPr>
            <w:r w:rsidRPr="002203B1">
              <w:rPr>
                <w:rFonts w:cs="Calibri"/>
                <w:b/>
                <w:bCs/>
                <w:sz w:val="20"/>
                <w:szCs w:val="20"/>
              </w:rPr>
              <w:t>#</w:t>
            </w:r>
          </w:p>
        </w:tc>
        <w:tc>
          <w:tcPr>
            <w:tcW w:w="1417"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rPr>
                <w:rFonts w:cs="Calibri"/>
                <w:b/>
                <w:bCs/>
                <w:sz w:val="20"/>
                <w:szCs w:val="20"/>
              </w:rPr>
            </w:pPr>
            <w:r w:rsidRPr="002203B1">
              <w:rPr>
                <w:rFonts w:cs="Calibri"/>
                <w:b/>
                <w:bCs/>
                <w:sz w:val="20"/>
                <w:szCs w:val="20"/>
              </w:rPr>
              <w:t>Issue date</w:t>
            </w:r>
          </w:p>
        </w:tc>
        <w:tc>
          <w:tcPr>
            <w:tcW w:w="3827"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rPr>
                <w:rFonts w:cs="Calibri"/>
                <w:b/>
                <w:bCs/>
                <w:sz w:val="20"/>
                <w:szCs w:val="20"/>
              </w:rPr>
            </w:pPr>
            <w:r w:rsidRPr="002203B1">
              <w:rPr>
                <w:rFonts w:cs="Calibri"/>
                <w:b/>
                <w:bCs/>
                <w:sz w:val="20"/>
                <w:szCs w:val="20"/>
              </w:rPr>
              <w:t>Description</w:t>
            </w:r>
          </w:p>
        </w:tc>
        <w:tc>
          <w:tcPr>
            <w:tcW w:w="5245"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rPr>
                <w:rFonts w:cs="Calibri"/>
                <w:b/>
                <w:bCs/>
                <w:sz w:val="20"/>
                <w:szCs w:val="20"/>
              </w:rPr>
            </w:pPr>
            <w:r w:rsidRPr="002203B1">
              <w:rPr>
                <w:rFonts w:cs="Calibri"/>
                <w:b/>
                <w:bCs/>
                <w:sz w:val="20"/>
                <w:szCs w:val="20"/>
              </w:rPr>
              <w:t>Replies</w:t>
            </w:r>
          </w:p>
        </w:tc>
        <w:tc>
          <w:tcPr>
            <w:tcW w:w="2268"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jc w:val="left"/>
              <w:rPr>
                <w:rFonts w:cs="Calibri"/>
                <w:b/>
                <w:bCs/>
                <w:sz w:val="20"/>
                <w:szCs w:val="20"/>
              </w:rPr>
            </w:pPr>
            <w:r w:rsidRPr="002203B1">
              <w:rPr>
                <w:rFonts w:cs="Calibri"/>
                <w:b/>
                <w:bCs/>
                <w:sz w:val="20"/>
                <w:szCs w:val="20"/>
              </w:rPr>
              <w:t>Action/Resolution</w:t>
            </w:r>
          </w:p>
        </w:tc>
        <w:tc>
          <w:tcPr>
            <w:tcW w:w="1843" w:type="dxa"/>
            <w:tcBorders>
              <w:top w:val="single" w:sz="4" w:space="0" w:color="auto"/>
              <w:left w:val="single" w:sz="4" w:space="0" w:color="auto"/>
              <w:bottom w:val="single" w:sz="4" w:space="0" w:color="auto"/>
              <w:right w:val="single" w:sz="4" w:space="0" w:color="auto"/>
            </w:tcBorders>
            <w:shd w:val="clear" w:color="auto" w:fill="D9D9D9"/>
          </w:tcPr>
          <w:p w:rsidR="00437C29" w:rsidRPr="002203B1" w:rsidRDefault="00437C29" w:rsidP="00EC52F2">
            <w:pPr>
              <w:pStyle w:val="Text2"/>
              <w:rPr>
                <w:rFonts w:cs="Calibri"/>
                <w:b/>
                <w:bCs/>
                <w:sz w:val="20"/>
                <w:szCs w:val="20"/>
              </w:rPr>
            </w:pPr>
            <w:r w:rsidRPr="002203B1">
              <w:rPr>
                <w:rFonts w:cs="Calibri"/>
                <w:b/>
                <w:bCs/>
                <w:sz w:val="20"/>
                <w:szCs w:val="20"/>
              </w:rPr>
              <w:t>Close date</w:t>
            </w:r>
          </w:p>
        </w:tc>
      </w:tr>
      <w:tr w:rsidR="00437C29" w:rsidRPr="002203B1" w:rsidTr="00D9219A">
        <w:tc>
          <w:tcPr>
            <w:tcW w:w="534" w:type="dxa"/>
            <w:tcBorders>
              <w:top w:val="single" w:sz="4" w:space="0" w:color="auto"/>
              <w:left w:val="single" w:sz="4" w:space="0" w:color="auto"/>
              <w:bottom w:val="single" w:sz="4" w:space="0" w:color="auto"/>
              <w:right w:val="single" w:sz="4" w:space="0" w:color="auto"/>
            </w:tcBorders>
          </w:tcPr>
          <w:p w:rsidR="00437C29" w:rsidRPr="002203B1" w:rsidRDefault="00437C29" w:rsidP="00EC52F2">
            <w:pPr>
              <w:pStyle w:val="Text2"/>
              <w:rPr>
                <w:rFonts w:cs="Calibri"/>
                <w:sz w:val="20"/>
                <w:szCs w:val="20"/>
              </w:rPr>
            </w:pPr>
            <w:r w:rsidRPr="002203B1">
              <w:rPr>
                <w:rFonts w:cs="Calibri"/>
                <w:sz w:val="20"/>
                <w:szCs w:val="20"/>
              </w:rPr>
              <w:t>1</w:t>
            </w:r>
          </w:p>
        </w:tc>
        <w:tc>
          <w:tcPr>
            <w:tcW w:w="1417" w:type="dxa"/>
            <w:tcBorders>
              <w:top w:val="single" w:sz="4" w:space="0" w:color="auto"/>
              <w:left w:val="single" w:sz="4" w:space="0" w:color="auto"/>
              <w:bottom w:val="single" w:sz="4" w:space="0" w:color="auto"/>
              <w:right w:val="single" w:sz="4" w:space="0" w:color="auto"/>
            </w:tcBorders>
          </w:tcPr>
          <w:p w:rsidR="00437C29" w:rsidRPr="002203B1" w:rsidRDefault="009C3744"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37C29" w:rsidRPr="002203B1" w:rsidRDefault="009C3744" w:rsidP="00EC52F2">
            <w:pPr>
              <w:pStyle w:val="Text2"/>
              <w:jc w:val="left"/>
              <w:rPr>
                <w:rFonts w:cs="Calibri"/>
                <w:sz w:val="20"/>
                <w:szCs w:val="20"/>
              </w:rPr>
            </w:pPr>
            <w:r w:rsidRPr="002203B1">
              <w:rPr>
                <w:rFonts w:cs="Calibri"/>
                <w:sz w:val="20"/>
                <w:szCs w:val="20"/>
              </w:rPr>
              <w:t>Section 2.1 Detailed Description, last sentence "…if the former Member State of employment and the Member State which bears the financial cost of benefits in kind…are Belgium, Germany, Spain, France, Luxembourg, Austria and Portugal".</w:t>
            </w:r>
          </w:p>
          <w:p w:rsidR="009C3744" w:rsidRPr="002203B1" w:rsidRDefault="009C3744" w:rsidP="00EC52F2">
            <w:pPr>
              <w:pStyle w:val="Text2"/>
              <w:jc w:val="left"/>
              <w:rPr>
                <w:rFonts w:cs="Calibri"/>
                <w:sz w:val="20"/>
                <w:szCs w:val="20"/>
              </w:rPr>
            </w:pPr>
          </w:p>
          <w:p w:rsidR="009C3744" w:rsidRPr="002203B1" w:rsidRDefault="009C3744" w:rsidP="00EC52F2">
            <w:pPr>
              <w:pStyle w:val="Text2"/>
              <w:jc w:val="left"/>
              <w:rPr>
                <w:rFonts w:cs="Calibri"/>
                <w:sz w:val="20"/>
                <w:szCs w:val="20"/>
              </w:rPr>
            </w:pPr>
            <w:r w:rsidRPr="002203B1">
              <w:rPr>
                <w:rFonts w:cs="Calibri"/>
                <w:sz w:val="20"/>
                <w:szCs w:val="20"/>
              </w:rPr>
              <w:t>Does it mean that an additional check has to be implemented when the Case Owner selects the country of the Counterparty, and should be limited to the countries</w:t>
            </w:r>
            <w:r w:rsidR="00974E46">
              <w:rPr>
                <w:rFonts w:cs="Calibri"/>
                <w:sz w:val="20"/>
                <w:szCs w:val="20"/>
              </w:rPr>
              <w:t xml:space="preserve"> as described in the Regulation</w:t>
            </w:r>
            <w:r w:rsidRPr="002203B1">
              <w:rPr>
                <w:rFonts w:cs="Calibri"/>
                <w:sz w:val="20"/>
                <w:szCs w:val="20"/>
              </w:rPr>
              <w:t>?</w:t>
            </w:r>
          </w:p>
          <w:p w:rsidR="009C3744" w:rsidRPr="002203B1" w:rsidRDefault="009C3744" w:rsidP="00EC52F2">
            <w:pPr>
              <w:pStyle w:val="Text2"/>
              <w:jc w:val="left"/>
              <w:rPr>
                <w:rFonts w:cs="Calibri"/>
                <w:sz w:val="20"/>
                <w:szCs w:val="20"/>
              </w:rPr>
            </w:pPr>
          </w:p>
          <w:p w:rsidR="009C3744" w:rsidRPr="002203B1" w:rsidRDefault="009C3744" w:rsidP="00EC52F2">
            <w:pPr>
              <w:pStyle w:val="Text2"/>
              <w:jc w:val="left"/>
              <w:rPr>
                <w:rFonts w:cs="Calibri"/>
                <w:sz w:val="20"/>
                <w:szCs w:val="20"/>
              </w:rPr>
            </w:pPr>
            <w:r w:rsidRPr="002203B1">
              <w:rPr>
                <w:rFonts w:cs="Calibri"/>
                <w:sz w:val="20"/>
                <w:szCs w:val="20"/>
              </w:rPr>
              <w:t>Does it mean that this BUC will not b</w:t>
            </w:r>
            <w:r w:rsidR="00974E46">
              <w:rPr>
                <w:rFonts w:cs="Calibri"/>
                <w:sz w:val="20"/>
                <w:szCs w:val="20"/>
              </w:rPr>
              <w:t>e available for other countries</w:t>
            </w:r>
            <w:r w:rsidRPr="002203B1">
              <w:rPr>
                <w:rFonts w:cs="Calibri"/>
                <w:sz w:val="20"/>
                <w:szCs w:val="20"/>
              </w:rPr>
              <w:t>?</w:t>
            </w:r>
          </w:p>
        </w:tc>
        <w:tc>
          <w:tcPr>
            <w:tcW w:w="5245" w:type="dxa"/>
            <w:tcBorders>
              <w:top w:val="single" w:sz="4" w:space="0" w:color="auto"/>
              <w:left w:val="single" w:sz="4" w:space="0" w:color="auto"/>
              <w:bottom w:val="single" w:sz="4" w:space="0" w:color="auto"/>
              <w:right w:val="single" w:sz="4" w:space="0" w:color="auto"/>
            </w:tcBorders>
          </w:tcPr>
          <w:p w:rsidR="00437C29" w:rsidRPr="002203B1" w:rsidRDefault="00814ACE" w:rsidP="00EC52F2">
            <w:pPr>
              <w:pStyle w:val="Text2"/>
              <w:rPr>
                <w:rFonts w:cs="Calibri"/>
                <w:b/>
                <w:sz w:val="20"/>
                <w:szCs w:val="20"/>
              </w:rPr>
            </w:pPr>
            <w:r w:rsidRPr="002203B1">
              <w:rPr>
                <w:rFonts w:cs="Calibri"/>
                <w:b/>
                <w:sz w:val="20"/>
                <w:szCs w:val="20"/>
              </w:rPr>
              <w:t>Answer received from Germany</w:t>
            </w:r>
          </w:p>
          <w:p w:rsidR="00814ACE" w:rsidRPr="002203B1" w:rsidRDefault="00814ACE" w:rsidP="00764125">
            <w:pPr>
              <w:pStyle w:val="CommentText"/>
              <w:rPr>
                <w:sz w:val="20"/>
              </w:rPr>
            </w:pPr>
            <w:r w:rsidRPr="002203B1">
              <w:rPr>
                <w:sz w:val="20"/>
              </w:rPr>
              <w:t xml:space="preserve">No because the BUC applies also for Art. 28 par. 1 cases and these are Not restricted to the member states listed in Annex V. </w:t>
            </w:r>
          </w:p>
          <w:p w:rsidR="008F0691" w:rsidRPr="002203B1" w:rsidRDefault="008F0691" w:rsidP="00764125">
            <w:pPr>
              <w:pStyle w:val="CommentText"/>
              <w:rPr>
                <w:sz w:val="20"/>
              </w:rPr>
            </w:pPr>
          </w:p>
          <w:p w:rsidR="008F0691" w:rsidRPr="002203B1" w:rsidRDefault="008F0691" w:rsidP="00764125">
            <w:pPr>
              <w:pStyle w:val="CommentText"/>
              <w:rPr>
                <w:b/>
                <w:sz w:val="20"/>
              </w:rPr>
            </w:pPr>
            <w:r w:rsidRPr="002203B1">
              <w:rPr>
                <w:b/>
                <w:sz w:val="20"/>
              </w:rPr>
              <w:t>Comment received from Belgium</w:t>
            </w:r>
          </w:p>
          <w:p w:rsidR="008F0691" w:rsidRPr="002203B1" w:rsidRDefault="008F0691" w:rsidP="008F0691">
            <w:pPr>
              <w:pStyle w:val="CommentText"/>
              <w:rPr>
                <w:sz w:val="20"/>
              </w:rPr>
            </w:pPr>
            <w:r w:rsidRPr="002203B1">
              <w:rPr>
                <w:sz w:val="20"/>
              </w:rPr>
              <w:t xml:space="preserve">* with regard to article 28(1) of R.883, this BUC applies to all MS </w:t>
            </w:r>
          </w:p>
          <w:p w:rsidR="008F0691" w:rsidRPr="002203B1" w:rsidRDefault="008F0691" w:rsidP="00764125">
            <w:pPr>
              <w:pStyle w:val="CommentText"/>
              <w:rPr>
                <w:b/>
                <w:sz w:val="20"/>
              </w:rPr>
            </w:pPr>
            <w:r w:rsidRPr="002203B1">
              <w:rPr>
                <w:sz w:val="20"/>
              </w:rPr>
              <w:t>* with regard to article 28(2) of R.883, the SEDs S006 and S007 apply to all MS, but SED S008 (or PD S3) applies only to MS mentioned in Annex V of R.883.</w:t>
            </w:r>
          </w:p>
        </w:tc>
        <w:tc>
          <w:tcPr>
            <w:tcW w:w="2268" w:type="dxa"/>
            <w:tcBorders>
              <w:top w:val="single" w:sz="4" w:space="0" w:color="auto"/>
              <w:left w:val="single" w:sz="4" w:space="0" w:color="auto"/>
              <w:bottom w:val="single" w:sz="4" w:space="0" w:color="auto"/>
              <w:right w:val="single" w:sz="4" w:space="0" w:color="auto"/>
            </w:tcBorders>
          </w:tcPr>
          <w:p w:rsidR="00437C29" w:rsidRPr="002203B1" w:rsidRDefault="009E12B3" w:rsidP="00EC52F2">
            <w:pPr>
              <w:pStyle w:val="Text2"/>
              <w:jc w:val="left"/>
              <w:rPr>
                <w:rFonts w:cs="Calibri"/>
                <w:sz w:val="20"/>
                <w:szCs w:val="20"/>
              </w:rPr>
            </w:pPr>
            <w:r w:rsidRPr="002203B1">
              <w:rPr>
                <w:rFonts w:cs="Calibri"/>
                <w:sz w:val="20"/>
                <w:szCs w:val="20"/>
              </w:rPr>
              <w:t>No action  required</w:t>
            </w:r>
          </w:p>
        </w:tc>
        <w:tc>
          <w:tcPr>
            <w:tcW w:w="1843" w:type="dxa"/>
            <w:tcBorders>
              <w:top w:val="single" w:sz="4" w:space="0" w:color="auto"/>
              <w:left w:val="single" w:sz="4" w:space="0" w:color="auto"/>
              <w:bottom w:val="single" w:sz="4" w:space="0" w:color="auto"/>
              <w:right w:val="single" w:sz="4" w:space="0" w:color="auto"/>
            </w:tcBorders>
          </w:tcPr>
          <w:p w:rsidR="00437C29" w:rsidRPr="002203B1" w:rsidRDefault="009E12B3"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37C29" w:rsidRPr="002203B1" w:rsidTr="00D9219A">
        <w:tc>
          <w:tcPr>
            <w:tcW w:w="534" w:type="dxa"/>
            <w:tcBorders>
              <w:top w:val="single" w:sz="4" w:space="0" w:color="auto"/>
              <w:left w:val="single" w:sz="4" w:space="0" w:color="auto"/>
              <w:bottom w:val="single" w:sz="4" w:space="0" w:color="auto"/>
              <w:right w:val="single" w:sz="4" w:space="0" w:color="auto"/>
            </w:tcBorders>
          </w:tcPr>
          <w:p w:rsidR="00437C29" w:rsidRPr="002203B1" w:rsidRDefault="00437C29" w:rsidP="00EC52F2">
            <w:pPr>
              <w:pStyle w:val="Text2"/>
              <w:rPr>
                <w:rFonts w:cs="Calibri"/>
                <w:sz w:val="20"/>
                <w:szCs w:val="20"/>
              </w:rPr>
            </w:pPr>
            <w:r w:rsidRPr="002203B1">
              <w:rPr>
                <w:rFonts w:cs="Calibri"/>
                <w:sz w:val="20"/>
                <w:szCs w:val="20"/>
              </w:rPr>
              <w:t>2</w:t>
            </w:r>
          </w:p>
        </w:tc>
        <w:tc>
          <w:tcPr>
            <w:tcW w:w="1417" w:type="dxa"/>
            <w:tcBorders>
              <w:top w:val="single" w:sz="4" w:space="0" w:color="auto"/>
              <w:left w:val="single" w:sz="4" w:space="0" w:color="auto"/>
              <w:bottom w:val="single" w:sz="4" w:space="0" w:color="auto"/>
              <w:right w:val="single" w:sz="4" w:space="0" w:color="auto"/>
            </w:tcBorders>
          </w:tcPr>
          <w:p w:rsidR="00437C29" w:rsidRPr="002203B1" w:rsidRDefault="003F59C2"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37C29" w:rsidRPr="002203B1" w:rsidRDefault="003F59C2" w:rsidP="00EC52F2">
            <w:pPr>
              <w:pStyle w:val="CommentText"/>
              <w:rPr>
                <w:sz w:val="20"/>
              </w:rPr>
            </w:pPr>
            <w:r w:rsidRPr="002203B1">
              <w:rPr>
                <w:sz w:val="20"/>
              </w:rPr>
              <w:t>Section 3 : Actors and Roles</w:t>
            </w:r>
          </w:p>
          <w:p w:rsidR="003F59C2" w:rsidRPr="002203B1" w:rsidRDefault="003F59C2" w:rsidP="00EC52F2">
            <w:pPr>
              <w:pStyle w:val="CommentText"/>
              <w:rPr>
                <w:sz w:val="20"/>
              </w:rPr>
            </w:pPr>
            <w:r w:rsidRPr="002203B1">
              <w:rPr>
                <w:sz w:val="20"/>
              </w:rPr>
              <w:t>Is it interesting to add the "Claimant" as an external actor of the system while the trigger to start this BUC is when the Claimant requests from competent M</w:t>
            </w:r>
            <w:r w:rsidR="00974E46">
              <w:rPr>
                <w:sz w:val="20"/>
              </w:rPr>
              <w:t>ember State a portable document</w:t>
            </w:r>
            <w:r w:rsidR="00F43596" w:rsidRPr="002203B1">
              <w:rPr>
                <w:sz w:val="20"/>
              </w:rPr>
              <w:t>?</w:t>
            </w:r>
          </w:p>
        </w:tc>
        <w:tc>
          <w:tcPr>
            <w:tcW w:w="5245" w:type="dxa"/>
            <w:tcBorders>
              <w:top w:val="single" w:sz="4" w:space="0" w:color="auto"/>
              <w:left w:val="single" w:sz="4" w:space="0" w:color="auto"/>
              <w:bottom w:val="single" w:sz="4" w:space="0" w:color="auto"/>
              <w:right w:val="single" w:sz="4" w:space="0" w:color="auto"/>
            </w:tcBorders>
          </w:tcPr>
          <w:p w:rsidR="00E73C43" w:rsidRPr="002203B1" w:rsidRDefault="00E73C43" w:rsidP="00E73C43">
            <w:pPr>
              <w:pStyle w:val="Text2"/>
              <w:rPr>
                <w:rFonts w:cs="Calibri"/>
                <w:b/>
                <w:sz w:val="20"/>
                <w:szCs w:val="20"/>
              </w:rPr>
            </w:pPr>
            <w:r w:rsidRPr="002203B1">
              <w:rPr>
                <w:rFonts w:cs="Calibri"/>
                <w:b/>
                <w:sz w:val="20"/>
                <w:szCs w:val="20"/>
              </w:rPr>
              <w:t>Answer received from Germany</w:t>
            </w:r>
          </w:p>
          <w:p w:rsidR="000670F4" w:rsidRPr="002203B1" w:rsidRDefault="00E73C43" w:rsidP="00E73C43">
            <w:pPr>
              <w:pStyle w:val="CommentText"/>
              <w:rPr>
                <w:sz w:val="20"/>
              </w:rPr>
            </w:pPr>
            <w:r w:rsidRPr="002203B1">
              <w:rPr>
                <w:sz w:val="20"/>
              </w:rPr>
              <w:t>M. Weyres agrees on your proposal under Nr. 4</w:t>
            </w:r>
          </w:p>
        </w:tc>
        <w:tc>
          <w:tcPr>
            <w:tcW w:w="2268" w:type="dxa"/>
            <w:tcBorders>
              <w:top w:val="single" w:sz="4" w:space="0" w:color="auto"/>
              <w:left w:val="single" w:sz="4" w:space="0" w:color="auto"/>
              <w:bottom w:val="single" w:sz="4" w:space="0" w:color="auto"/>
              <w:right w:val="single" w:sz="4" w:space="0" w:color="auto"/>
            </w:tcBorders>
          </w:tcPr>
          <w:p w:rsidR="00437C29" w:rsidRPr="002203B1" w:rsidRDefault="003A750F" w:rsidP="00EC52F2">
            <w:pPr>
              <w:pStyle w:val="Text2"/>
              <w:jc w:val="left"/>
              <w:rPr>
                <w:rFonts w:cs="Calibri"/>
                <w:sz w:val="20"/>
                <w:szCs w:val="20"/>
              </w:rPr>
            </w:pPr>
            <w:r w:rsidRPr="002203B1">
              <w:rPr>
                <w:rFonts w:cs="Calibri"/>
                <w:sz w:val="20"/>
                <w:szCs w:val="20"/>
              </w:rPr>
              <w:t>Document is updated according to this approval</w:t>
            </w:r>
          </w:p>
        </w:tc>
        <w:tc>
          <w:tcPr>
            <w:tcW w:w="1843" w:type="dxa"/>
            <w:tcBorders>
              <w:top w:val="single" w:sz="4" w:space="0" w:color="auto"/>
              <w:left w:val="single" w:sz="4" w:space="0" w:color="auto"/>
              <w:bottom w:val="single" w:sz="4" w:space="0" w:color="auto"/>
              <w:right w:val="single" w:sz="4" w:space="0" w:color="auto"/>
            </w:tcBorders>
          </w:tcPr>
          <w:p w:rsidR="00437C29" w:rsidRPr="002203B1" w:rsidRDefault="003A750F"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37C29" w:rsidRPr="002203B1" w:rsidTr="00D9219A">
        <w:tc>
          <w:tcPr>
            <w:tcW w:w="534" w:type="dxa"/>
            <w:tcBorders>
              <w:top w:val="single" w:sz="4" w:space="0" w:color="auto"/>
              <w:left w:val="single" w:sz="4" w:space="0" w:color="auto"/>
              <w:bottom w:val="single" w:sz="4" w:space="0" w:color="auto"/>
              <w:right w:val="single" w:sz="4" w:space="0" w:color="auto"/>
            </w:tcBorders>
          </w:tcPr>
          <w:p w:rsidR="00437C29" w:rsidRPr="002203B1" w:rsidRDefault="00437C29" w:rsidP="00EC52F2">
            <w:pPr>
              <w:pStyle w:val="Text2"/>
              <w:rPr>
                <w:rFonts w:cs="Calibri"/>
                <w:sz w:val="20"/>
                <w:szCs w:val="20"/>
              </w:rPr>
            </w:pPr>
            <w:r w:rsidRPr="002203B1">
              <w:rPr>
                <w:rFonts w:cs="Calibri"/>
                <w:sz w:val="20"/>
                <w:szCs w:val="20"/>
              </w:rPr>
              <w:t>3</w:t>
            </w:r>
          </w:p>
        </w:tc>
        <w:tc>
          <w:tcPr>
            <w:tcW w:w="1417" w:type="dxa"/>
            <w:tcBorders>
              <w:top w:val="single" w:sz="4" w:space="0" w:color="auto"/>
              <w:left w:val="single" w:sz="4" w:space="0" w:color="auto"/>
              <w:bottom w:val="single" w:sz="4" w:space="0" w:color="auto"/>
              <w:right w:val="single" w:sz="4" w:space="0" w:color="auto"/>
            </w:tcBorders>
          </w:tcPr>
          <w:p w:rsidR="00437C29" w:rsidRPr="002203B1" w:rsidRDefault="009F0176"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9F0176" w:rsidRPr="002203B1" w:rsidRDefault="009F0176" w:rsidP="00EC52F2">
            <w:pPr>
              <w:pStyle w:val="Text2"/>
              <w:rPr>
                <w:rFonts w:cs="Calibri"/>
                <w:sz w:val="20"/>
                <w:szCs w:val="20"/>
              </w:rPr>
            </w:pPr>
            <w:r w:rsidRPr="002203B1">
              <w:rPr>
                <w:rFonts w:cs="Calibri"/>
                <w:sz w:val="20"/>
                <w:szCs w:val="20"/>
              </w:rPr>
              <w:t xml:space="preserve">Section 4.1 RUP Table Description </w:t>
            </w:r>
            <w:r w:rsidRPr="002203B1">
              <w:rPr>
                <w:rFonts w:cs="Calibri"/>
                <w:sz w:val="20"/>
                <w:szCs w:val="20"/>
              </w:rPr>
              <w:lastRenderedPageBreak/>
              <w:t>(Main Scenario – step 3)</w:t>
            </w:r>
          </w:p>
          <w:p w:rsidR="009F0176" w:rsidRPr="002203B1" w:rsidRDefault="009F0176" w:rsidP="00EC52F2">
            <w:pPr>
              <w:pStyle w:val="Text2"/>
              <w:rPr>
                <w:rFonts w:cs="Calibri"/>
                <w:sz w:val="20"/>
                <w:szCs w:val="20"/>
              </w:rPr>
            </w:pPr>
            <w:r w:rsidRPr="002203B1">
              <w:rPr>
                <w:rFonts w:cs="Calibri"/>
                <w:sz w:val="20"/>
                <w:szCs w:val="20"/>
              </w:rPr>
              <w:t>In the BPMN describes in the guideline, the first part of the process (sending S006 and receiving S007) is "optiona</w:t>
            </w:r>
            <w:r w:rsidR="00C6167E" w:rsidRPr="002203B1">
              <w:rPr>
                <w:rFonts w:cs="Calibri"/>
                <w:sz w:val="20"/>
                <w:szCs w:val="20"/>
              </w:rPr>
              <w:t>l</w:t>
            </w:r>
            <w:r w:rsidRPr="002203B1">
              <w:rPr>
                <w:rFonts w:cs="Calibri"/>
                <w:sz w:val="20"/>
                <w:szCs w:val="20"/>
              </w:rPr>
              <w:t xml:space="preserve">" </w:t>
            </w:r>
            <w:r w:rsidR="0068686F" w:rsidRPr="002203B1">
              <w:rPr>
                <w:rFonts w:cs="Calibri"/>
                <w:sz w:val="20"/>
                <w:szCs w:val="20"/>
              </w:rPr>
              <w:t>because</w:t>
            </w:r>
            <w:r w:rsidRPr="002203B1">
              <w:rPr>
                <w:rFonts w:cs="Calibri"/>
                <w:sz w:val="20"/>
                <w:szCs w:val="20"/>
              </w:rPr>
              <w:t xml:space="preserve"> if the case owner has all the information to send the entitlement document, no additional information is requested from the counterparty.</w:t>
            </w:r>
          </w:p>
          <w:p w:rsidR="009F0176" w:rsidRPr="002203B1" w:rsidRDefault="009F0176" w:rsidP="00EC52F2">
            <w:pPr>
              <w:pStyle w:val="Text2"/>
              <w:rPr>
                <w:rFonts w:cs="Calibri"/>
                <w:sz w:val="20"/>
                <w:szCs w:val="20"/>
              </w:rPr>
            </w:pPr>
            <w:r w:rsidRPr="002203B1">
              <w:rPr>
                <w:rFonts w:cs="Calibri"/>
                <w:sz w:val="20"/>
                <w:szCs w:val="20"/>
              </w:rPr>
              <w:t>Does it mean that at the beginning of the process both SEDS (S006 and S008) sh</w:t>
            </w:r>
            <w:r w:rsidR="00974E46">
              <w:rPr>
                <w:rFonts w:cs="Calibri"/>
                <w:sz w:val="20"/>
                <w:szCs w:val="20"/>
              </w:rPr>
              <w:t>ould be available for the clerk</w:t>
            </w:r>
            <w:r w:rsidRPr="002203B1">
              <w:rPr>
                <w:rFonts w:cs="Calibri"/>
                <w:sz w:val="20"/>
                <w:szCs w:val="20"/>
              </w:rPr>
              <w:t>?</w:t>
            </w:r>
          </w:p>
          <w:p w:rsidR="009F0176" w:rsidRPr="002203B1" w:rsidRDefault="009F0176" w:rsidP="00EC52F2">
            <w:pPr>
              <w:pStyle w:val="Text2"/>
              <w:rPr>
                <w:rFonts w:cs="Calibri"/>
                <w:sz w:val="20"/>
                <w:szCs w:val="20"/>
              </w:rPr>
            </w:pPr>
            <w:r w:rsidRPr="002203B1">
              <w:rPr>
                <w:rFonts w:cs="Calibri"/>
                <w:sz w:val="20"/>
                <w:szCs w:val="20"/>
              </w:rPr>
              <w:t>What happened if the clerk selects at the beginning o</w:t>
            </w:r>
            <w:r w:rsidR="00974E46">
              <w:rPr>
                <w:rFonts w:cs="Calibri"/>
                <w:sz w:val="20"/>
                <w:szCs w:val="20"/>
              </w:rPr>
              <w:t>f the process S008 and not S006</w:t>
            </w:r>
            <w:r w:rsidRPr="002203B1">
              <w:rPr>
                <w:rFonts w:cs="Calibri"/>
                <w:sz w:val="20"/>
                <w:szCs w:val="20"/>
              </w:rPr>
              <w:t>? Does it mean that S006 cannot be sent anymore?</w:t>
            </w:r>
          </w:p>
        </w:tc>
        <w:tc>
          <w:tcPr>
            <w:tcW w:w="5245" w:type="dxa"/>
            <w:tcBorders>
              <w:top w:val="single" w:sz="4" w:space="0" w:color="auto"/>
              <w:left w:val="single" w:sz="4" w:space="0" w:color="auto"/>
              <w:bottom w:val="single" w:sz="4" w:space="0" w:color="auto"/>
              <w:right w:val="single" w:sz="4" w:space="0" w:color="auto"/>
            </w:tcBorders>
          </w:tcPr>
          <w:p w:rsidR="00437C29" w:rsidRPr="002203B1" w:rsidRDefault="00DE3FEB" w:rsidP="00EC52F2">
            <w:pPr>
              <w:pStyle w:val="Text2"/>
              <w:rPr>
                <w:rFonts w:cs="Calibri"/>
                <w:b/>
                <w:sz w:val="20"/>
                <w:szCs w:val="20"/>
              </w:rPr>
            </w:pPr>
            <w:r w:rsidRPr="002203B1">
              <w:rPr>
                <w:rFonts w:cs="Calibri"/>
                <w:b/>
                <w:sz w:val="20"/>
                <w:szCs w:val="20"/>
              </w:rPr>
              <w:lastRenderedPageBreak/>
              <w:t>Answer received from Germany</w:t>
            </w:r>
          </w:p>
          <w:p w:rsidR="00DE3FEB" w:rsidRPr="002203B1" w:rsidRDefault="00DE3FEB" w:rsidP="00DE3FEB">
            <w:pPr>
              <w:pStyle w:val="CommentText"/>
              <w:rPr>
                <w:sz w:val="20"/>
              </w:rPr>
            </w:pPr>
            <w:r w:rsidRPr="002203B1">
              <w:rPr>
                <w:sz w:val="20"/>
              </w:rPr>
              <w:lastRenderedPageBreak/>
              <w:t>Exactly, at the beginning of the process, both SED S006 and SED S008 should be available for the clerk.</w:t>
            </w:r>
          </w:p>
          <w:p w:rsidR="00DE3FEB" w:rsidRPr="002203B1" w:rsidRDefault="00DE3FEB" w:rsidP="00DE3FEB">
            <w:pPr>
              <w:pStyle w:val="CommentText"/>
              <w:rPr>
                <w:sz w:val="20"/>
              </w:rPr>
            </w:pPr>
          </w:p>
          <w:p w:rsidR="00DE3FEB" w:rsidRPr="002203B1" w:rsidRDefault="00DE3FEB" w:rsidP="00DE3FEB">
            <w:pPr>
              <w:pStyle w:val="CommentText"/>
              <w:rPr>
                <w:sz w:val="20"/>
              </w:rPr>
            </w:pPr>
            <w:r w:rsidRPr="002203B1">
              <w:rPr>
                <w:sz w:val="20"/>
              </w:rPr>
              <w:t xml:space="preserve">I think indeed that it is logical for the BUC to withdraw SED S006 once an SED S008 has been sent. If the CO wishes more information, he can start a new case again with SED S006. </w:t>
            </w:r>
          </w:p>
          <w:p w:rsidR="00C86298" w:rsidRPr="002203B1" w:rsidRDefault="00C86298" w:rsidP="00EC52F2">
            <w:pPr>
              <w:pStyle w:val="Text2"/>
              <w:rPr>
                <w:rFonts w:cs="Calibri"/>
                <w:b/>
                <w:sz w:val="20"/>
                <w:szCs w:val="20"/>
              </w:rPr>
            </w:pPr>
          </w:p>
          <w:p w:rsidR="00C86298" w:rsidRPr="002203B1" w:rsidRDefault="00C86298" w:rsidP="00EC52F2">
            <w:pPr>
              <w:pStyle w:val="Text2"/>
              <w:rPr>
                <w:rFonts w:cs="Calibri"/>
                <w:b/>
                <w:sz w:val="20"/>
                <w:szCs w:val="20"/>
              </w:rPr>
            </w:pPr>
            <w:r w:rsidRPr="002203B1">
              <w:rPr>
                <w:rFonts w:cs="Calibri"/>
                <w:b/>
                <w:sz w:val="20"/>
                <w:szCs w:val="20"/>
              </w:rPr>
              <w:t>Additional comment received from Germany</w:t>
            </w:r>
          </w:p>
          <w:p w:rsidR="00C86298" w:rsidRPr="002203B1" w:rsidRDefault="00C86298" w:rsidP="00C86298">
            <w:pPr>
              <w:pStyle w:val="CommentText"/>
              <w:rPr>
                <w:sz w:val="20"/>
              </w:rPr>
            </w:pPr>
            <w:r w:rsidRPr="002203B1">
              <w:rPr>
                <w:sz w:val="20"/>
              </w:rPr>
              <w:t>The main scenario should make clearer that the BUC can directly start with SED S008. Indeed, in many cases, the case owner already has the necessary information and will not use SED S006.</w:t>
            </w:r>
          </w:p>
          <w:p w:rsidR="008F0691" w:rsidRPr="002203B1" w:rsidRDefault="008F0691" w:rsidP="00C86298">
            <w:pPr>
              <w:pStyle w:val="CommentText"/>
              <w:rPr>
                <w:sz w:val="20"/>
              </w:rPr>
            </w:pPr>
          </w:p>
          <w:p w:rsidR="008F0691" w:rsidRPr="002203B1" w:rsidRDefault="008F0691" w:rsidP="00C86298">
            <w:pPr>
              <w:pStyle w:val="CommentText"/>
              <w:rPr>
                <w:b/>
                <w:sz w:val="20"/>
              </w:rPr>
            </w:pPr>
            <w:r w:rsidRPr="002203B1">
              <w:rPr>
                <w:b/>
                <w:sz w:val="20"/>
              </w:rPr>
              <w:t>Comment received from Belgium</w:t>
            </w:r>
          </w:p>
          <w:p w:rsidR="00C86298" w:rsidRPr="002203B1" w:rsidRDefault="008F0691" w:rsidP="00764125">
            <w:pPr>
              <w:pStyle w:val="CommentText"/>
              <w:rPr>
                <w:rFonts w:cs="Calibri"/>
                <w:b/>
                <w:sz w:val="20"/>
              </w:rPr>
            </w:pPr>
            <w:r w:rsidRPr="002203B1">
              <w:rPr>
                <w:rFonts w:cs="Calibri"/>
                <w:sz w:val="20"/>
              </w:rPr>
              <w:t>I would assume that if the clerk has all the necessary information, he/she will issue a PD S3 rather than send a S008.  Hence, why would we still need to send a SED S006?</w:t>
            </w:r>
          </w:p>
        </w:tc>
        <w:tc>
          <w:tcPr>
            <w:tcW w:w="2268" w:type="dxa"/>
            <w:tcBorders>
              <w:top w:val="single" w:sz="4" w:space="0" w:color="auto"/>
              <w:left w:val="single" w:sz="4" w:space="0" w:color="auto"/>
              <w:bottom w:val="single" w:sz="4" w:space="0" w:color="auto"/>
              <w:right w:val="single" w:sz="4" w:space="0" w:color="auto"/>
            </w:tcBorders>
          </w:tcPr>
          <w:p w:rsidR="00437C29" w:rsidRPr="002203B1" w:rsidRDefault="007A5BC9" w:rsidP="00EC52F2">
            <w:pPr>
              <w:pStyle w:val="Text2"/>
              <w:jc w:val="left"/>
              <w:rPr>
                <w:rFonts w:cs="Calibri"/>
                <w:sz w:val="20"/>
                <w:szCs w:val="20"/>
              </w:rPr>
            </w:pPr>
            <w:r w:rsidRPr="002203B1">
              <w:rPr>
                <w:rFonts w:cs="Calibri"/>
                <w:sz w:val="20"/>
                <w:szCs w:val="20"/>
              </w:rPr>
              <w:lastRenderedPageBreak/>
              <w:t xml:space="preserve">A branch has been </w:t>
            </w:r>
            <w:r w:rsidRPr="002203B1">
              <w:rPr>
                <w:rFonts w:cs="Calibri"/>
                <w:sz w:val="20"/>
                <w:szCs w:val="20"/>
              </w:rPr>
              <w:lastRenderedPageBreak/>
              <w:t>added</w:t>
            </w:r>
          </w:p>
        </w:tc>
        <w:tc>
          <w:tcPr>
            <w:tcW w:w="1843" w:type="dxa"/>
            <w:tcBorders>
              <w:top w:val="single" w:sz="4" w:space="0" w:color="auto"/>
              <w:left w:val="single" w:sz="4" w:space="0" w:color="auto"/>
              <w:bottom w:val="single" w:sz="4" w:space="0" w:color="auto"/>
              <w:right w:val="single" w:sz="4" w:space="0" w:color="auto"/>
            </w:tcBorders>
          </w:tcPr>
          <w:p w:rsidR="00437C29" w:rsidRPr="002203B1" w:rsidRDefault="007A5BC9" w:rsidP="0006282F">
            <w:pPr>
              <w:pStyle w:val="Text2"/>
              <w:rPr>
                <w:rFonts w:cs="Calibri"/>
                <w:sz w:val="20"/>
                <w:szCs w:val="20"/>
              </w:rPr>
            </w:pPr>
            <w:r w:rsidRPr="002203B1">
              <w:rPr>
                <w:rFonts w:cs="Calibri"/>
                <w:sz w:val="20"/>
                <w:szCs w:val="20"/>
              </w:rPr>
              <w:lastRenderedPageBreak/>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37C29" w:rsidRPr="002203B1" w:rsidTr="00D9219A">
        <w:tc>
          <w:tcPr>
            <w:tcW w:w="534" w:type="dxa"/>
            <w:tcBorders>
              <w:top w:val="single" w:sz="4" w:space="0" w:color="auto"/>
              <w:left w:val="single" w:sz="4" w:space="0" w:color="auto"/>
              <w:bottom w:val="single" w:sz="4" w:space="0" w:color="auto"/>
              <w:right w:val="single" w:sz="4" w:space="0" w:color="auto"/>
            </w:tcBorders>
          </w:tcPr>
          <w:p w:rsidR="00437C29" w:rsidRPr="002203B1" w:rsidRDefault="00437C29" w:rsidP="00EC52F2">
            <w:pPr>
              <w:pStyle w:val="Text2"/>
              <w:rPr>
                <w:rFonts w:cs="Calibri"/>
                <w:sz w:val="20"/>
                <w:szCs w:val="20"/>
              </w:rPr>
            </w:pPr>
            <w:r w:rsidRPr="002203B1">
              <w:rPr>
                <w:rFonts w:cs="Calibri"/>
                <w:sz w:val="20"/>
                <w:szCs w:val="20"/>
              </w:rPr>
              <w:lastRenderedPageBreak/>
              <w:t>4</w:t>
            </w:r>
          </w:p>
        </w:tc>
        <w:tc>
          <w:tcPr>
            <w:tcW w:w="1417" w:type="dxa"/>
            <w:tcBorders>
              <w:top w:val="single" w:sz="4" w:space="0" w:color="auto"/>
              <w:left w:val="single" w:sz="4" w:space="0" w:color="auto"/>
              <w:bottom w:val="single" w:sz="4" w:space="0" w:color="auto"/>
              <w:right w:val="single" w:sz="4" w:space="0" w:color="auto"/>
            </w:tcBorders>
          </w:tcPr>
          <w:p w:rsidR="00437C29" w:rsidRPr="002203B1" w:rsidRDefault="009823D5"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9823D5" w:rsidRPr="002203B1" w:rsidRDefault="009823D5" w:rsidP="009823D5">
            <w:pPr>
              <w:pStyle w:val="Text2"/>
              <w:rPr>
                <w:rFonts w:cs="Calibri"/>
                <w:sz w:val="20"/>
                <w:szCs w:val="20"/>
              </w:rPr>
            </w:pPr>
            <w:r w:rsidRPr="002203B1">
              <w:rPr>
                <w:rFonts w:cs="Calibri"/>
                <w:sz w:val="20"/>
                <w:szCs w:val="20"/>
              </w:rPr>
              <w:t>Section 4.1 RUP Table Description (Main Scenario – step 6)</w:t>
            </w:r>
          </w:p>
          <w:p w:rsidR="00437C29" w:rsidRPr="002203B1" w:rsidRDefault="009823D5" w:rsidP="009823D5">
            <w:pPr>
              <w:pStyle w:val="CommentText"/>
              <w:rPr>
                <w:sz w:val="20"/>
              </w:rPr>
            </w:pPr>
            <w:r w:rsidRPr="002203B1">
              <w:rPr>
                <w:sz w:val="20"/>
              </w:rPr>
              <w:t xml:space="preserve">In the guidelines, it is mentioned 4.1.2 instead of 4.2.1, what is the section which should be </w:t>
            </w:r>
            <w:r w:rsidR="00974E46" w:rsidRPr="002203B1">
              <w:rPr>
                <w:sz w:val="20"/>
              </w:rPr>
              <w:t>completed?</w:t>
            </w:r>
          </w:p>
          <w:p w:rsidR="009823D5" w:rsidRPr="002203B1" w:rsidRDefault="009823D5" w:rsidP="009823D5">
            <w:pPr>
              <w:pStyle w:val="CommentText"/>
              <w:rPr>
                <w:sz w:val="20"/>
              </w:rPr>
            </w:pPr>
            <w:r w:rsidRPr="002203B1">
              <w:rPr>
                <w:sz w:val="20"/>
              </w:rPr>
              <w:t xml:space="preserve">If it is the section 4.2.1, the guidelines should be updated </w:t>
            </w:r>
            <w:r w:rsidRPr="002203B1">
              <w:rPr>
                <w:sz w:val="20"/>
              </w:rPr>
              <w:lastRenderedPageBreak/>
              <w:t>according to the right number of the section to be completed.</w:t>
            </w:r>
          </w:p>
        </w:tc>
        <w:tc>
          <w:tcPr>
            <w:tcW w:w="5245" w:type="dxa"/>
            <w:tcBorders>
              <w:top w:val="single" w:sz="4" w:space="0" w:color="auto"/>
              <w:left w:val="single" w:sz="4" w:space="0" w:color="auto"/>
              <w:bottom w:val="single" w:sz="4" w:space="0" w:color="auto"/>
              <w:right w:val="single" w:sz="4" w:space="0" w:color="auto"/>
            </w:tcBorders>
          </w:tcPr>
          <w:p w:rsidR="00E73C43" w:rsidRPr="002203B1" w:rsidRDefault="008D45C3" w:rsidP="00E73C43">
            <w:pPr>
              <w:pStyle w:val="CommentText"/>
              <w:rPr>
                <w:b/>
                <w:sz w:val="20"/>
              </w:rPr>
            </w:pPr>
            <w:r w:rsidRPr="002203B1">
              <w:rPr>
                <w:b/>
                <w:sz w:val="20"/>
              </w:rPr>
              <w:lastRenderedPageBreak/>
              <w:t>Answer received from Germany</w:t>
            </w:r>
          </w:p>
          <w:p w:rsidR="008D45C3" w:rsidRPr="002203B1" w:rsidRDefault="008D45C3" w:rsidP="00E73C43">
            <w:pPr>
              <w:pStyle w:val="CommentText"/>
              <w:rPr>
                <w:sz w:val="20"/>
              </w:rPr>
            </w:pPr>
            <w:r w:rsidRPr="002203B1">
              <w:rPr>
                <w:sz w:val="20"/>
              </w:rPr>
              <w:t>4.2.1 is right.</w:t>
            </w:r>
          </w:p>
          <w:p w:rsidR="008F0691" w:rsidRPr="002203B1" w:rsidRDefault="008F0691" w:rsidP="00E73C43">
            <w:pPr>
              <w:pStyle w:val="CommentText"/>
              <w:rPr>
                <w:sz w:val="20"/>
              </w:rPr>
            </w:pPr>
          </w:p>
          <w:p w:rsidR="008F0691" w:rsidRPr="002203B1" w:rsidRDefault="008F0691" w:rsidP="00E73C43">
            <w:pPr>
              <w:pStyle w:val="CommentText"/>
              <w:rPr>
                <w:b/>
                <w:sz w:val="20"/>
              </w:rPr>
            </w:pPr>
            <w:r w:rsidRPr="002203B1">
              <w:rPr>
                <w:b/>
                <w:sz w:val="20"/>
              </w:rPr>
              <w:t>Comment received from Belgium</w:t>
            </w:r>
          </w:p>
          <w:p w:rsidR="008F0691" w:rsidRPr="002203B1" w:rsidRDefault="008F0691" w:rsidP="00E73C43">
            <w:pPr>
              <w:pStyle w:val="CommentText"/>
              <w:rPr>
                <w:b/>
                <w:sz w:val="20"/>
              </w:rPr>
            </w:pPr>
            <w:r w:rsidRPr="002203B1">
              <w:rPr>
                <w:rFonts w:cs="Calibri"/>
                <w:sz w:val="20"/>
              </w:rPr>
              <w:t>Correct, reference in guidelines should be 4.2.1 instead 4.1.2.</w:t>
            </w:r>
          </w:p>
          <w:p w:rsidR="00E73C43" w:rsidRPr="002203B1" w:rsidRDefault="00E73C43" w:rsidP="00EC52F2">
            <w:pPr>
              <w:pStyle w:val="Text2"/>
              <w:rPr>
                <w:rFonts w:cs="Calibri"/>
                <w:b/>
                <w:sz w:val="20"/>
                <w:szCs w:val="20"/>
              </w:rPr>
            </w:pPr>
          </w:p>
        </w:tc>
        <w:tc>
          <w:tcPr>
            <w:tcW w:w="2268" w:type="dxa"/>
            <w:tcBorders>
              <w:top w:val="single" w:sz="4" w:space="0" w:color="auto"/>
              <w:left w:val="single" w:sz="4" w:space="0" w:color="auto"/>
              <w:bottom w:val="single" w:sz="4" w:space="0" w:color="auto"/>
              <w:right w:val="single" w:sz="4" w:space="0" w:color="auto"/>
            </w:tcBorders>
          </w:tcPr>
          <w:p w:rsidR="00437C29" w:rsidRPr="002203B1" w:rsidRDefault="00CF29C0" w:rsidP="00EC52F2">
            <w:pPr>
              <w:pStyle w:val="Text2"/>
              <w:jc w:val="left"/>
              <w:rPr>
                <w:rFonts w:cs="Calibri"/>
                <w:sz w:val="20"/>
                <w:szCs w:val="20"/>
              </w:rPr>
            </w:pPr>
            <w:r w:rsidRPr="002203B1">
              <w:rPr>
                <w:rFonts w:cs="Calibri"/>
                <w:sz w:val="20"/>
                <w:szCs w:val="20"/>
              </w:rPr>
              <w:lastRenderedPageBreak/>
              <w:t xml:space="preserve">Page 39 of the </w:t>
            </w:r>
            <w:r w:rsidR="008D45C3" w:rsidRPr="002203B1">
              <w:rPr>
                <w:rFonts w:cs="Calibri"/>
                <w:sz w:val="20"/>
                <w:szCs w:val="20"/>
              </w:rPr>
              <w:t>Guidelines should be changed.</w:t>
            </w:r>
          </w:p>
          <w:p w:rsidR="008D45C3" w:rsidRPr="002203B1" w:rsidRDefault="008D45C3" w:rsidP="00EC52F2">
            <w:pPr>
              <w:pStyle w:val="Text2"/>
              <w:jc w:val="left"/>
              <w:rPr>
                <w:rFonts w:cs="Calibri"/>
                <w:sz w:val="20"/>
                <w:szCs w:val="20"/>
              </w:rPr>
            </w:pPr>
          </w:p>
        </w:tc>
        <w:tc>
          <w:tcPr>
            <w:tcW w:w="1843" w:type="dxa"/>
            <w:tcBorders>
              <w:top w:val="single" w:sz="4" w:space="0" w:color="auto"/>
              <w:left w:val="single" w:sz="4" w:space="0" w:color="auto"/>
              <w:bottom w:val="single" w:sz="4" w:space="0" w:color="auto"/>
              <w:right w:val="single" w:sz="4" w:space="0" w:color="auto"/>
            </w:tcBorders>
          </w:tcPr>
          <w:p w:rsidR="00437C29" w:rsidRPr="002203B1" w:rsidRDefault="00CF29C0"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5447D1" w:rsidRPr="002203B1" w:rsidTr="00D9219A">
        <w:tc>
          <w:tcPr>
            <w:tcW w:w="534" w:type="dxa"/>
            <w:tcBorders>
              <w:top w:val="single" w:sz="4" w:space="0" w:color="auto"/>
              <w:left w:val="single" w:sz="4" w:space="0" w:color="auto"/>
              <w:bottom w:val="single" w:sz="4" w:space="0" w:color="auto"/>
              <w:right w:val="single" w:sz="4" w:space="0" w:color="auto"/>
            </w:tcBorders>
          </w:tcPr>
          <w:p w:rsidR="005447D1" w:rsidRPr="002203B1" w:rsidRDefault="005447D1" w:rsidP="00EC52F2">
            <w:pPr>
              <w:pStyle w:val="Text2"/>
              <w:rPr>
                <w:rFonts w:cs="Calibri"/>
                <w:sz w:val="20"/>
                <w:szCs w:val="20"/>
              </w:rPr>
            </w:pPr>
            <w:r w:rsidRPr="002203B1">
              <w:rPr>
                <w:rFonts w:cs="Calibri"/>
                <w:sz w:val="20"/>
                <w:szCs w:val="20"/>
              </w:rPr>
              <w:lastRenderedPageBreak/>
              <w:t>5</w:t>
            </w:r>
          </w:p>
        </w:tc>
        <w:tc>
          <w:tcPr>
            <w:tcW w:w="1417" w:type="dxa"/>
            <w:tcBorders>
              <w:top w:val="single" w:sz="4" w:space="0" w:color="auto"/>
              <w:left w:val="single" w:sz="4" w:space="0" w:color="auto"/>
              <w:bottom w:val="single" w:sz="4" w:space="0" w:color="auto"/>
              <w:right w:val="single" w:sz="4" w:space="0" w:color="auto"/>
            </w:tcBorders>
          </w:tcPr>
          <w:p w:rsidR="005447D1" w:rsidRPr="002203B1" w:rsidRDefault="005447D1"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5447D1" w:rsidRPr="002203B1" w:rsidRDefault="005447D1" w:rsidP="009823D5">
            <w:pPr>
              <w:pStyle w:val="Text2"/>
              <w:rPr>
                <w:rFonts w:cs="Calibri"/>
                <w:sz w:val="20"/>
                <w:szCs w:val="20"/>
              </w:rPr>
            </w:pPr>
            <w:r w:rsidRPr="002203B1">
              <w:rPr>
                <w:rFonts w:cs="Calibri"/>
                <w:sz w:val="20"/>
                <w:szCs w:val="20"/>
              </w:rPr>
              <w:t>Section 4.1 – RUP Table Description (Main scenario – step 6).</w:t>
            </w:r>
          </w:p>
          <w:p w:rsidR="0030665F" w:rsidRPr="002203B1" w:rsidRDefault="0030665F" w:rsidP="0030665F">
            <w:pPr>
              <w:pStyle w:val="CommentText"/>
              <w:rPr>
                <w:sz w:val="20"/>
              </w:rPr>
            </w:pPr>
            <w:r w:rsidRPr="002203B1">
              <w:rPr>
                <w:sz w:val="20"/>
              </w:rPr>
              <w:t>Additional checks should probably be added;</w:t>
            </w:r>
          </w:p>
          <w:p w:rsidR="0030665F" w:rsidRPr="002203B1" w:rsidRDefault="0030665F" w:rsidP="0030665F">
            <w:pPr>
              <w:pStyle w:val="CommentText"/>
              <w:rPr>
                <w:sz w:val="20"/>
              </w:rPr>
            </w:pPr>
            <w:r w:rsidRPr="002203B1">
              <w:rPr>
                <w:sz w:val="20"/>
              </w:rPr>
              <w:t>If a checkbox is selected in section 4.2.2, no other checkbox can be selected in other sections.</w:t>
            </w:r>
          </w:p>
          <w:p w:rsidR="005447D1" w:rsidRPr="002203B1" w:rsidRDefault="0030665F" w:rsidP="0030665F">
            <w:pPr>
              <w:pStyle w:val="CommentText"/>
              <w:rPr>
                <w:sz w:val="20"/>
              </w:rPr>
            </w:pPr>
            <w:r w:rsidRPr="002203B1">
              <w:rPr>
                <w:sz w:val="20"/>
              </w:rPr>
              <w:t>Same control for all the section 4.2.3, 4.2.4, 4.2.5</w:t>
            </w:r>
          </w:p>
        </w:tc>
        <w:tc>
          <w:tcPr>
            <w:tcW w:w="5245" w:type="dxa"/>
            <w:tcBorders>
              <w:top w:val="single" w:sz="4" w:space="0" w:color="auto"/>
              <w:left w:val="single" w:sz="4" w:space="0" w:color="auto"/>
              <w:bottom w:val="single" w:sz="4" w:space="0" w:color="auto"/>
              <w:right w:val="single" w:sz="4" w:space="0" w:color="auto"/>
            </w:tcBorders>
          </w:tcPr>
          <w:p w:rsidR="005447D1" w:rsidRPr="002203B1" w:rsidRDefault="008D45C3" w:rsidP="00EC52F2">
            <w:pPr>
              <w:pStyle w:val="Text2"/>
              <w:rPr>
                <w:rFonts w:cs="Calibri"/>
                <w:b/>
                <w:sz w:val="20"/>
                <w:szCs w:val="20"/>
              </w:rPr>
            </w:pPr>
            <w:r w:rsidRPr="002203B1">
              <w:rPr>
                <w:rFonts w:cs="Calibri"/>
                <w:b/>
                <w:sz w:val="20"/>
                <w:szCs w:val="20"/>
              </w:rPr>
              <w:t>Answer received from Germany</w:t>
            </w:r>
          </w:p>
          <w:p w:rsidR="008D45C3" w:rsidRPr="002203B1" w:rsidRDefault="008D45C3" w:rsidP="008D45C3">
            <w:pPr>
              <w:pStyle w:val="CommentText"/>
              <w:rPr>
                <w:sz w:val="20"/>
              </w:rPr>
            </w:pPr>
            <w:r w:rsidRPr="002203B1">
              <w:rPr>
                <w:sz w:val="20"/>
              </w:rPr>
              <w:t xml:space="preserve">Your proposal in comment Nr. 12 is a good idea. The Counterparty has to choose a legal basis for entitlement or not. Clicking too fields within this section would not be helpful. </w:t>
            </w:r>
          </w:p>
          <w:p w:rsidR="008D45C3" w:rsidRPr="002203B1" w:rsidRDefault="008D45C3" w:rsidP="00EC52F2">
            <w:pPr>
              <w:pStyle w:val="Text2"/>
              <w:rPr>
                <w:rFonts w:cs="Calibri"/>
                <w:b/>
                <w:sz w:val="20"/>
                <w:szCs w:val="20"/>
              </w:rPr>
            </w:pPr>
          </w:p>
        </w:tc>
        <w:tc>
          <w:tcPr>
            <w:tcW w:w="2268" w:type="dxa"/>
            <w:tcBorders>
              <w:top w:val="single" w:sz="4" w:space="0" w:color="auto"/>
              <w:left w:val="single" w:sz="4" w:space="0" w:color="auto"/>
              <w:bottom w:val="single" w:sz="4" w:space="0" w:color="auto"/>
              <w:right w:val="single" w:sz="4" w:space="0" w:color="auto"/>
            </w:tcBorders>
          </w:tcPr>
          <w:p w:rsidR="005447D1" w:rsidRPr="002203B1" w:rsidRDefault="004F1679" w:rsidP="00EC52F2">
            <w:pPr>
              <w:pStyle w:val="Text2"/>
              <w:jc w:val="left"/>
              <w:rPr>
                <w:rFonts w:cs="Calibri"/>
                <w:sz w:val="20"/>
                <w:szCs w:val="20"/>
              </w:rPr>
            </w:pPr>
            <w:r w:rsidRPr="002203B1">
              <w:rPr>
                <w:rFonts w:cs="Calibri"/>
                <w:sz w:val="20"/>
                <w:szCs w:val="20"/>
              </w:rPr>
              <w:t>The conditional formatting will be handled with the version 4.0 of the SED.</w:t>
            </w:r>
          </w:p>
          <w:p w:rsidR="004F1679" w:rsidRPr="002203B1" w:rsidRDefault="004F1679" w:rsidP="00EC52F2">
            <w:pPr>
              <w:pStyle w:val="Text2"/>
              <w:jc w:val="left"/>
              <w:rPr>
                <w:rFonts w:cs="Calibri"/>
                <w:sz w:val="20"/>
                <w:szCs w:val="20"/>
              </w:rPr>
            </w:pPr>
          </w:p>
          <w:p w:rsidR="004F1679" w:rsidRPr="002203B1" w:rsidRDefault="004F1679" w:rsidP="00EC52F2">
            <w:pPr>
              <w:pStyle w:val="Text2"/>
              <w:jc w:val="left"/>
              <w:rPr>
                <w:rFonts w:cs="Calibri"/>
                <w:sz w:val="20"/>
                <w:szCs w:val="20"/>
              </w:rPr>
            </w:pPr>
            <w:r w:rsidRPr="002203B1">
              <w:rPr>
                <w:rFonts w:cs="Calibri"/>
                <w:sz w:val="20"/>
                <w:szCs w:val="20"/>
              </w:rPr>
              <w:t>A Jira ticket has been declared according to the check to be added.</w:t>
            </w:r>
          </w:p>
        </w:tc>
        <w:tc>
          <w:tcPr>
            <w:tcW w:w="1843" w:type="dxa"/>
            <w:tcBorders>
              <w:top w:val="single" w:sz="4" w:space="0" w:color="auto"/>
              <w:left w:val="single" w:sz="4" w:space="0" w:color="auto"/>
              <w:bottom w:val="single" w:sz="4" w:space="0" w:color="auto"/>
              <w:right w:val="single" w:sz="4" w:space="0" w:color="auto"/>
            </w:tcBorders>
          </w:tcPr>
          <w:p w:rsidR="005447D1"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t>6</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30665F">
            <w:pPr>
              <w:pStyle w:val="Text2"/>
              <w:rPr>
                <w:rFonts w:cs="Calibri"/>
                <w:sz w:val="20"/>
                <w:szCs w:val="20"/>
              </w:rPr>
            </w:pPr>
            <w:r w:rsidRPr="002203B1">
              <w:rPr>
                <w:rFonts w:cs="Calibri"/>
                <w:sz w:val="20"/>
                <w:szCs w:val="20"/>
              </w:rPr>
              <w:t>Section 4.1 – RUP Table Description (Main scenario – step 6).</w:t>
            </w:r>
          </w:p>
          <w:p w:rsidR="004F1679" w:rsidRPr="002203B1" w:rsidRDefault="004F1679" w:rsidP="004B1F41">
            <w:pPr>
              <w:pStyle w:val="Text2"/>
              <w:rPr>
                <w:rFonts w:cs="Calibri"/>
                <w:sz w:val="20"/>
                <w:szCs w:val="20"/>
              </w:rPr>
            </w:pPr>
            <w:r w:rsidRPr="002203B1">
              <w:rPr>
                <w:rFonts w:cs="Calibri"/>
                <w:sz w:val="20"/>
                <w:szCs w:val="20"/>
              </w:rPr>
              <w:t>"If the insured person is not entitled to continue the treatment,...MS of employment may indicate the reason …either by completing section 4.2.3.2 if the reason "other" was previously selected"</w:t>
            </w:r>
          </w:p>
          <w:p w:rsidR="004F1679" w:rsidRPr="002203B1" w:rsidRDefault="004F1679" w:rsidP="004B1F41">
            <w:pPr>
              <w:pStyle w:val="Text2"/>
              <w:rPr>
                <w:rFonts w:cs="Calibri"/>
                <w:sz w:val="20"/>
                <w:szCs w:val="20"/>
              </w:rPr>
            </w:pPr>
          </w:p>
          <w:p w:rsidR="004F1679" w:rsidRPr="002203B1" w:rsidRDefault="004F1679" w:rsidP="0030665F">
            <w:pPr>
              <w:pStyle w:val="CommentText"/>
              <w:rPr>
                <w:sz w:val="20"/>
              </w:rPr>
            </w:pPr>
            <w:r w:rsidRPr="002203B1">
              <w:rPr>
                <w:sz w:val="20"/>
              </w:rPr>
              <w:t xml:space="preserve">Do we have to implement this additional </w:t>
            </w:r>
            <w:r w:rsidR="00974E46" w:rsidRPr="002203B1">
              <w:rPr>
                <w:sz w:val="20"/>
              </w:rPr>
              <w:t>check?</w:t>
            </w:r>
          </w:p>
          <w:p w:rsidR="004F1679" w:rsidRPr="002203B1" w:rsidRDefault="004F1679" w:rsidP="0030665F">
            <w:pPr>
              <w:pStyle w:val="CommentText"/>
              <w:rPr>
                <w:sz w:val="20"/>
              </w:rPr>
            </w:pPr>
          </w:p>
          <w:p w:rsidR="004F1679" w:rsidRPr="002203B1" w:rsidRDefault="004F1679" w:rsidP="0030665F">
            <w:pPr>
              <w:pStyle w:val="CommentText"/>
              <w:rPr>
                <w:sz w:val="20"/>
              </w:rPr>
            </w:pPr>
            <w:r w:rsidRPr="002203B1">
              <w:rPr>
                <w:sz w:val="20"/>
              </w:rPr>
              <w:t xml:space="preserve">If the checkbox "other" is selected in section 4.2.3, the field 4.2.3.1 "Reasons" should be </w:t>
            </w:r>
            <w:r w:rsidR="00974E46" w:rsidRPr="002203B1">
              <w:rPr>
                <w:sz w:val="20"/>
              </w:rPr>
              <w:t>completed?</w: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r w:rsidRPr="002203B1">
              <w:rPr>
                <w:rFonts w:cs="Calibri"/>
                <w:b/>
                <w:sz w:val="20"/>
                <w:szCs w:val="20"/>
              </w:rPr>
              <w:t>Answer received from Germany</w:t>
            </w:r>
          </w:p>
          <w:p w:rsidR="004F1679" w:rsidRPr="002203B1" w:rsidRDefault="004F1679" w:rsidP="00EC52F2">
            <w:pPr>
              <w:pStyle w:val="Text2"/>
              <w:rPr>
                <w:rFonts w:cs="Calibri"/>
                <w:sz w:val="20"/>
                <w:szCs w:val="20"/>
              </w:rPr>
            </w:pPr>
            <w:r w:rsidRPr="002203B1">
              <w:rPr>
                <w:rFonts w:cs="Calibri"/>
                <w:sz w:val="20"/>
                <w:szCs w:val="20"/>
              </w:rPr>
              <w:t>I agree with your proposal.</w:t>
            </w:r>
          </w:p>
          <w:p w:rsidR="004F1679" w:rsidRPr="002203B1" w:rsidRDefault="004F1679" w:rsidP="00EC52F2">
            <w:pPr>
              <w:pStyle w:val="Text2"/>
              <w:rPr>
                <w:rFonts w:cs="Calibri"/>
                <w:sz w:val="20"/>
                <w:szCs w:val="20"/>
              </w:rPr>
            </w:pPr>
          </w:p>
          <w:p w:rsidR="004F1679" w:rsidRPr="002203B1" w:rsidRDefault="004F1679" w:rsidP="00EC52F2">
            <w:pPr>
              <w:pStyle w:val="Text2"/>
              <w:rPr>
                <w:rFonts w:cs="Calibri"/>
                <w:b/>
                <w:sz w:val="20"/>
                <w:szCs w:val="20"/>
              </w:rPr>
            </w:pPr>
            <w:r w:rsidRPr="002203B1">
              <w:rPr>
                <w:rFonts w:cs="Calibri"/>
                <w:b/>
                <w:sz w:val="20"/>
                <w:szCs w:val="20"/>
              </w:rPr>
              <w:t>Comment received from Belgium</w:t>
            </w:r>
          </w:p>
          <w:p w:rsidR="004F1679" w:rsidRPr="002203B1" w:rsidRDefault="004F1679" w:rsidP="00EC52F2">
            <w:pPr>
              <w:pStyle w:val="Text2"/>
              <w:rPr>
                <w:rFonts w:cs="Calibri"/>
                <w:sz w:val="20"/>
                <w:szCs w:val="20"/>
              </w:rPr>
            </w:pPr>
            <w:r w:rsidRPr="002203B1">
              <w:rPr>
                <w:rFonts w:cs="Calibri"/>
                <w:sz w:val="20"/>
                <w:szCs w:val="20"/>
              </w:rPr>
              <w:t>Yes</w:t>
            </w: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4F1679" w:rsidP="006C352D">
            <w:pPr>
              <w:pStyle w:val="Text2"/>
              <w:jc w:val="left"/>
              <w:rPr>
                <w:rFonts w:cs="Calibri"/>
                <w:sz w:val="20"/>
                <w:szCs w:val="20"/>
              </w:rPr>
            </w:pPr>
            <w:r w:rsidRPr="002203B1">
              <w:rPr>
                <w:rFonts w:cs="Calibri"/>
                <w:sz w:val="20"/>
                <w:szCs w:val="20"/>
              </w:rPr>
              <w:t>The conditional formatting will be handled with the version 4.0 of the SED.</w:t>
            </w:r>
          </w:p>
          <w:p w:rsidR="004F1679" w:rsidRPr="002203B1" w:rsidRDefault="004F1679" w:rsidP="006C352D">
            <w:pPr>
              <w:pStyle w:val="Text2"/>
              <w:jc w:val="left"/>
              <w:rPr>
                <w:rFonts w:cs="Calibri"/>
                <w:sz w:val="20"/>
                <w:szCs w:val="20"/>
              </w:rPr>
            </w:pPr>
          </w:p>
          <w:p w:rsidR="004F1679" w:rsidRPr="002203B1" w:rsidRDefault="004F1679" w:rsidP="00EC52F2">
            <w:pPr>
              <w:pStyle w:val="Text2"/>
              <w:jc w:val="left"/>
              <w:rPr>
                <w:rFonts w:cs="Calibri"/>
                <w:sz w:val="20"/>
                <w:szCs w:val="20"/>
              </w:rPr>
            </w:pPr>
            <w:r w:rsidRPr="002203B1">
              <w:rPr>
                <w:rFonts w:cs="Calibri"/>
                <w:sz w:val="20"/>
                <w:szCs w:val="20"/>
              </w:rPr>
              <w:t>A Jira ticket has been declared according to the check to be added.</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lastRenderedPageBreak/>
              <w:t>7</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4B1F41">
            <w:pPr>
              <w:pStyle w:val="Text2"/>
              <w:rPr>
                <w:rFonts w:cs="Calibri"/>
                <w:sz w:val="20"/>
                <w:szCs w:val="20"/>
              </w:rPr>
            </w:pPr>
            <w:r w:rsidRPr="002203B1">
              <w:rPr>
                <w:rFonts w:cs="Calibri"/>
                <w:sz w:val="20"/>
                <w:szCs w:val="20"/>
              </w:rPr>
              <w:t>Section 4.1 RUP Table Description (Main Scenario – step 9)</w:t>
            </w:r>
          </w:p>
          <w:p w:rsidR="004F1679" w:rsidRPr="002203B1" w:rsidRDefault="004F1679" w:rsidP="004B1F41">
            <w:pPr>
              <w:pStyle w:val="Text2"/>
              <w:rPr>
                <w:rFonts w:cs="Calibri"/>
                <w:sz w:val="20"/>
                <w:szCs w:val="20"/>
              </w:rPr>
            </w:pPr>
            <w:r w:rsidRPr="002203B1">
              <w:rPr>
                <w:rFonts w:cs="Calibri"/>
                <w:sz w:val="20"/>
                <w:szCs w:val="20"/>
              </w:rPr>
              <w:t xml:space="preserve">Filling in the section 5.2 SED S008 as described in the document is an extract of the guidelines, but in the SED, section 5.2 SED S008 must be completed if a checkbox has been selected in the section 5.1 and not a specific one.  </w:t>
            </w:r>
          </w:p>
          <w:p w:rsidR="004F1679" w:rsidRPr="002203B1" w:rsidRDefault="004F1679" w:rsidP="004B1F41">
            <w:pPr>
              <w:pStyle w:val="Text2"/>
              <w:rPr>
                <w:rFonts w:cs="Calibri"/>
                <w:sz w:val="20"/>
                <w:szCs w:val="20"/>
              </w:rPr>
            </w:pPr>
            <w:r w:rsidRPr="002203B1">
              <w:rPr>
                <w:rFonts w:cs="Calibri"/>
                <w:sz w:val="20"/>
                <w:szCs w:val="20"/>
              </w:rPr>
              <w:t xml:space="preserve">What is the correct </w:t>
            </w:r>
            <w:r w:rsidR="00974E46" w:rsidRPr="002203B1">
              <w:rPr>
                <w:rFonts w:cs="Calibri"/>
                <w:sz w:val="20"/>
                <w:szCs w:val="20"/>
              </w:rPr>
              <w:t xml:space="preserve">one? </w:t>
            </w:r>
          </w:p>
          <w:p w:rsidR="002C26CF" w:rsidRPr="002203B1" w:rsidRDefault="002C26CF" w:rsidP="004B1F41">
            <w:pPr>
              <w:pStyle w:val="Text2"/>
              <w:rPr>
                <w:rFonts w:cs="Calibri"/>
                <w:sz w:val="20"/>
                <w:szCs w:val="20"/>
              </w:rPr>
            </w:pPr>
          </w:p>
          <w:p w:rsidR="002C26CF" w:rsidRPr="002203B1" w:rsidRDefault="002C26CF" w:rsidP="004B1F41">
            <w:pPr>
              <w:pStyle w:val="Text2"/>
              <w:rPr>
                <w:rFonts w:cs="Calibri"/>
                <w:sz w:val="20"/>
                <w:szCs w:val="20"/>
              </w:rPr>
            </w:pPr>
            <w:r w:rsidRPr="002203B1">
              <w:rPr>
                <w:rFonts w:cs="Calibri"/>
                <w:sz w:val="20"/>
                <w:szCs w:val="20"/>
              </w:rPr>
              <w:t>Check hereafter the extract of the paper SED S008 (section 5)</w:t>
            </w:r>
          </w:p>
          <w:p w:rsidR="002C26CF" w:rsidRPr="002203B1" w:rsidRDefault="002C26CF" w:rsidP="004B1F41">
            <w:pPr>
              <w:pStyle w:val="Text2"/>
              <w:rPr>
                <w:rFonts w:cs="Calibri"/>
                <w:sz w:val="20"/>
                <w:szCs w:val="20"/>
              </w:rPr>
            </w:pPr>
            <w:r w:rsidRPr="002203B1">
              <w:rPr>
                <w:sz w:val="20"/>
                <w:szCs w:val="20"/>
              </w:rPr>
              <w:object w:dxaOrig="4320" w:dyaOrig="172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87.95pt;height:75.75pt" o:ole="">
                  <v:imagedata r:id="rId21" o:title=""/>
                </v:shape>
                <o:OLEObject Type="Embed" ProgID="PBrush" ShapeID="_x0000_i1025" DrawAspect="Content" ObjectID="_1604239783" r:id="rId22"/>
              </w:objec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r w:rsidRPr="002203B1">
              <w:rPr>
                <w:rFonts w:cs="Calibri"/>
                <w:b/>
                <w:sz w:val="20"/>
                <w:szCs w:val="20"/>
              </w:rPr>
              <w:t>Answer received from Germany</w:t>
            </w:r>
          </w:p>
          <w:p w:rsidR="004F1679" w:rsidRPr="002203B1" w:rsidRDefault="004F1679" w:rsidP="00C86298">
            <w:pPr>
              <w:pStyle w:val="CommentText"/>
              <w:rPr>
                <w:sz w:val="20"/>
              </w:rPr>
            </w:pPr>
            <w:r w:rsidRPr="002203B1">
              <w:rPr>
                <w:sz w:val="20"/>
              </w:rPr>
              <w:t xml:space="preserve">I confirm the version of the guidelines.  Information under 5.2 is only relevant if the person is entitled to continuation of treatment. </w:t>
            </w:r>
          </w:p>
          <w:p w:rsidR="004F1679" w:rsidRPr="002203B1" w:rsidRDefault="004F1679" w:rsidP="00C86298">
            <w:pPr>
              <w:pStyle w:val="CommentText"/>
              <w:rPr>
                <w:sz w:val="20"/>
              </w:rPr>
            </w:pPr>
          </w:p>
          <w:p w:rsidR="004F1679" w:rsidRPr="002203B1" w:rsidRDefault="004F1679" w:rsidP="00764125">
            <w:pPr>
              <w:pStyle w:val="CommentText"/>
              <w:rPr>
                <w:sz w:val="20"/>
              </w:rPr>
            </w:pPr>
            <w:r w:rsidRPr="002203B1">
              <w:rPr>
                <w:sz w:val="20"/>
              </w:rPr>
              <w:t>I could not see any information about field 5.2 being mandatory in SED S008. We need to discuss it in the AHG.</w:t>
            </w:r>
          </w:p>
          <w:p w:rsidR="004F1679" w:rsidRPr="002203B1" w:rsidRDefault="004F1679" w:rsidP="00764125">
            <w:pPr>
              <w:pStyle w:val="CommentText"/>
              <w:rPr>
                <w:sz w:val="20"/>
              </w:rPr>
            </w:pPr>
          </w:p>
          <w:p w:rsidR="004F1679" w:rsidRPr="002203B1" w:rsidRDefault="004F1679" w:rsidP="00764125">
            <w:pPr>
              <w:pStyle w:val="CommentText"/>
              <w:rPr>
                <w:b/>
                <w:sz w:val="20"/>
              </w:rPr>
            </w:pPr>
            <w:r w:rsidRPr="002203B1">
              <w:rPr>
                <w:b/>
                <w:sz w:val="20"/>
              </w:rPr>
              <w:t>Comment received from Belgium</w:t>
            </w:r>
          </w:p>
          <w:p w:rsidR="004F1679" w:rsidRPr="002203B1" w:rsidRDefault="004F1679" w:rsidP="00764125">
            <w:pPr>
              <w:pStyle w:val="CommentText"/>
              <w:rPr>
                <w:b/>
                <w:sz w:val="20"/>
              </w:rPr>
            </w:pPr>
            <w:r w:rsidRPr="002203B1">
              <w:rPr>
                <w:rFonts w:cs="Calibri"/>
                <w:sz w:val="20"/>
              </w:rPr>
              <w:t>Section 5.2 should only be filled in when the box “continuation of treatment” has been ticked in section 5.1.  In that case the nature of the treatment (to be continued) should be mentioned in section 5.2.</w:t>
            </w: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94059F" w:rsidP="00EC52F2">
            <w:pPr>
              <w:pStyle w:val="Text2"/>
              <w:jc w:val="left"/>
              <w:rPr>
                <w:rFonts w:cs="Calibri"/>
                <w:sz w:val="20"/>
                <w:szCs w:val="20"/>
              </w:rPr>
            </w:pPr>
            <w:r w:rsidRPr="002203B1">
              <w:rPr>
                <w:rFonts w:cs="Calibri"/>
                <w:sz w:val="20"/>
                <w:szCs w:val="20"/>
              </w:rPr>
              <w:t>SED S008 should be changed according to this information.</w:t>
            </w:r>
          </w:p>
          <w:p w:rsidR="00805A45" w:rsidRPr="002203B1" w:rsidRDefault="00805A45" w:rsidP="00EC52F2">
            <w:pPr>
              <w:pStyle w:val="Text2"/>
              <w:jc w:val="left"/>
              <w:rPr>
                <w:rFonts w:cs="Calibri"/>
                <w:sz w:val="20"/>
                <w:szCs w:val="20"/>
              </w:rPr>
            </w:pPr>
          </w:p>
          <w:p w:rsidR="00805A45" w:rsidRPr="002203B1" w:rsidRDefault="00805A45" w:rsidP="00EC52F2">
            <w:pPr>
              <w:pStyle w:val="Text2"/>
              <w:jc w:val="left"/>
              <w:rPr>
                <w:rFonts w:cs="Calibri"/>
                <w:sz w:val="20"/>
                <w:szCs w:val="20"/>
              </w:rPr>
            </w:pPr>
            <w:r w:rsidRPr="002203B1">
              <w:rPr>
                <w:rFonts w:cs="Calibri"/>
                <w:sz w:val="20"/>
                <w:szCs w:val="20"/>
              </w:rPr>
              <w:t>A Jira ticket has been declared to change this part of the SED;</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805A45"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t>8</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0C22F8">
            <w:pPr>
              <w:pStyle w:val="Text2"/>
              <w:rPr>
                <w:rFonts w:cs="Calibri"/>
                <w:sz w:val="20"/>
                <w:szCs w:val="20"/>
              </w:rPr>
            </w:pPr>
            <w:r w:rsidRPr="002203B1">
              <w:rPr>
                <w:rFonts w:cs="Calibri"/>
                <w:sz w:val="20"/>
                <w:szCs w:val="20"/>
              </w:rPr>
              <w:t>Section 4.1 RUP Table Description (Main Scenario – step 12)</w:t>
            </w:r>
          </w:p>
          <w:p w:rsidR="004F1679" w:rsidRPr="002203B1" w:rsidRDefault="004F1679" w:rsidP="000C22F8">
            <w:pPr>
              <w:pStyle w:val="CommentText"/>
              <w:rPr>
                <w:sz w:val="20"/>
              </w:rPr>
            </w:pPr>
            <w:r w:rsidRPr="002203B1">
              <w:rPr>
                <w:sz w:val="20"/>
              </w:rPr>
              <w:t>In the guideline, it is mentioned "the former MS of employment acknowledges the receipt of the entitlement document SED S008 or portable document S3"</w:t>
            </w:r>
          </w:p>
          <w:p w:rsidR="004F1679" w:rsidRPr="002203B1" w:rsidRDefault="004F1679" w:rsidP="0030665F">
            <w:pPr>
              <w:pStyle w:val="CommentText"/>
              <w:rPr>
                <w:sz w:val="20"/>
              </w:rPr>
            </w:pPr>
            <w:r w:rsidRPr="002203B1">
              <w:rPr>
                <w:sz w:val="20"/>
              </w:rPr>
              <w:t xml:space="preserve">What about the portable document S3, is it out of </w:t>
            </w:r>
            <w:r w:rsidR="00974E46" w:rsidRPr="002203B1">
              <w:rPr>
                <w:sz w:val="20"/>
              </w:rPr>
              <w:t xml:space="preserve">scope? </w:t>
            </w:r>
            <w:r w:rsidRPr="002203B1">
              <w:rPr>
                <w:sz w:val="20"/>
              </w:rPr>
              <w:t xml:space="preserve">or is it an </w:t>
            </w:r>
            <w:r w:rsidRPr="002203B1">
              <w:rPr>
                <w:sz w:val="20"/>
              </w:rPr>
              <w:lastRenderedPageBreak/>
              <w:t xml:space="preserve">attachment to the SED S008 ? </w: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r w:rsidRPr="002203B1">
              <w:rPr>
                <w:rFonts w:cs="Calibri"/>
                <w:b/>
                <w:sz w:val="20"/>
                <w:szCs w:val="20"/>
              </w:rPr>
              <w:lastRenderedPageBreak/>
              <w:t>Answer received from Germany</w:t>
            </w:r>
          </w:p>
          <w:p w:rsidR="004F1679" w:rsidRPr="002203B1" w:rsidRDefault="004F1679" w:rsidP="00764125">
            <w:pPr>
              <w:pStyle w:val="CommentText"/>
              <w:rPr>
                <w:sz w:val="20"/>
              </w:rPr>
            </w:pPr>
            <w:r w:rsidRPr="002203B1">
              <w:rPr>
                <w:sz w:val="20"/>
              </w:rPr>
              <w:t xml:space="preserve">PD S3 is not an attachment to SED S008. The case owner issues it to the applicant once it checked that all conditions are met. The applicant can then go the counterparty and submit the document in order to prove his/ her entitlement. The counterparty then fills in SED S130 to inform the case owner that it was submitted a PD S3. </w:t>
            </w:r>
          </w:p>
          <w:p w:rsidR="004F1679" w:rsidRPr="002203B1" w:rsidRDefault="004F1679" w:rsidP="00764125">
            <w:pPr>
              <w:pStyle w:val="CommentText"/>
              <w:rPr>
                <w:sz w:val="20"/>
              </w:rPr>
            </w:pPr>
          </w:p>
          <w:p w:rsidR="004F1679" w:rsidRPr="002203B1" w:rsidRDefault="004F1679" w:rsidP="00764125">
            <w:pPr>
              <w:pStyle w:val="CommentText"/>
              <w:rPr>
                <w:b/>
                <w:sz w:val="20"/>
              </w:rPr>
            </w:pPr>
            <w:r w:rsidRPr="002203B1">
              <w:rPr>
                <w:b/>
                <w:sz w:val="20"/>
              </w:rPr>
              <w:lastRenderedPageBreak/>
              <w:t>Comment received from Belgium</w:t>
            </w:r>
          </w:p>
          <w:p w:rsidR="004F1679" w:rsidRPr="002203B1" w:rsidRDefault="004F1679" w:rsidP="00CD7CE9">
            <w:pPr>
              <w:pStyle w:val="CommentText"/>
              <w:rPr>
                <w:sz w:val="20"/>
              </w:rPr>
            </w:pPr>
            <w:r w:rsidRPr="002203B1">
              <w:rPr>
                <w:sz w:val="20"/>
              </w:rPr>
              <w:t>This BUC shows again the complication caused by the existence of parallel flows on paper (PD S3) and SEDs.</w:t>
            </w:r>
          </w:p>
          <w:p w:rsidR="004F1679" w:rsidRPr="002203B1" w:rsidRDefault="004F1679" w:rsidP="00CD7CE9">
            <w:pPr>
              <w:pStyle w:val="CommentText"/>
              <w:rPr>
                <w:sz w:val="20"/>
              </w:rPr>
            </w:pPr>
            <w:r w:rsidRPr="002203B1">
              <w:rPr>
                <w:sz w:val="20"/>
              </w:rPr>
              <w:t>In my view, the Case Owner can decide to issue a</w:t>
            </w:r>
            <w:r w:rsidR="002C26CF" w:rsidRPr="002203B1">
              <w:rPr>
                <w:sz w:val="20"/>
              </w:rPr>
              <w:t xml:space="preserve"> </w:t>
            </w:r>
            <w:r w:rsidRPr="002203B1">
              <w:rPr>
                <w:sz w:val="20"/>
              </w:rPr>
              <w:t>PD S3 after receiving the SED S007 instead of sending a SED S008.</w:t>
            </w:r>
          </w:p>
          <w:p w:rsidR="004F1679" w:rsidRPr="002203B1" w:rsidRDefault="004F1679" w:rsidP="00CD7CE9">
            <w:pPr>
              <w:pStyle w:val="CommentText"/>
              <w:rPr>
                <w:sz w:val="20"/>
              </w:rPr>
            </w:pPr>
            <w:r w:rsidRPr="002203B1">
              <w:rPr>
                <w:sz w:val="20"/>
              </w:rPr>
              <w:t>However, the Case Owner can decide to send a SED S008, and may opt to attach a copy of the PD S3 or not.</w:t>
            </w:r>
          </w:p>
          <w:p w:rsidR="004F1679" w:rsidRPr="002203B1" w:rsidRDefault="004F1679" w:rsidP="00CD7CE9">
            <w:pPr>
              <w:pStyle w:val="CommentText"/>
              <w:rPr>
                <w:sz w:val="20"/>
              </w:rPr>
            </w:pPr>
            <w:r w:rsidRPr="002203B1">
              <w:rPr>
                <w:sz w:val="20"/>
              </w:rPr>
              <w:t>In particular, in the situation of “continuation of treatment”, it might be practical – from the insured person’s point of view </w:t>
            </w:r>
            <w:r w:rsidR="002C26CF" w:rsidRPr="002203B1">
              <w:rPr>
                <w:sz w:val="20"/>
              </w:rPr>
              <w:t>– to issue a PD S3 rathe</w:t>
            </w:r>
            <w:r w:rsidRPr="002203B1">
              <w:rPr>
                <w:sz w:val="20"/>
              </w:rPr>
              <w:t>r than send a SED S008.</w:t>
            </w:r>
          </w:p>
          <w:p w:rsidR="004F1679" w:rsidRPr="002203B1" w:rsidRDefault="004F1679" w:rsidP="00EC52F2">
            <w:pPr>
              <w:pStyle w:val="Text2"/>
              <w:rPr>
                <w:rFonts w:cs="Calibri"/>
                <w:b/>
                <w:sz w:val="20"/>
                <w:szCs w:val="20"/>
              </w:rPr>
            </w:pPr>
            <w:r w:rsidRPr="002203B1">
              <w:rPr>
                <w:sz w:val="20"/>
                <w:szCs w:val="20"/>
              </w:rPr>
              <w:t xml:space="preserve">There is also the question that in case the Competent Institution has all the information and issues a PD S3, can the BUC then start and finish by the SES </w:t>
            </w:r>
            <w:r w:rsidR="00974E46" w:rsidRPr="002203B1">
              <w:rPr>
                <w:sz w:val="20"/>
                <w:szCs w:val="20"/>
              </w:rPr>
              <w:t>S130?</w:t>
            </w: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2C26CF" w:rsidP="00EC52F2">
            <w:pPr>
              <w:pStyle w:val="Text2"/>
              <w:jc w:val="left"/>
              <w:rPr>
                <w:rFonts w:cs="Calibri"/>
                <w:sz w:val="20"/>
                <w:szCs w:val="20"/>
              </w:rPr>
            </w:pPr>
            <w:r w:rsidRPr="002203B1">
              <w:rPr>
                <w:rFonts w:cs="Calibri"/>
                <w:sz w:val="20"/>
                <w:szCs w:val="20"/>
              </w:rPr>
              <w:lastRenderedPageBreak/>
              <w:t>No action required</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2C26CF"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lastRenderedPageBreak/>
              <w:t>9</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0C22F8">
            <w:pPr>
              <w:pStyle w:val="Text2"/>
              <w:rPr>
                <w:rFonts w:cs="Calibri"/>
                <w:sz w:val="20"/>
                <w:szCs w:val="20"/>
              </w:rPr>
            </w:pPr>
            <w:r w:rsidRPr="002203B1">
              <w:rPr>
                <w:rFonts w:cs="Calibri"/>
                <w:sz w:val="20"/>
                <w:szCs w:val="20"/>
              </w:rPr>
              <w:t>Section 4.1 RUP Table Description (Branch 1)</w:t>
            </w:r>
          </w:p>
          <w:p w:rsidR="004F1679" w:rsidRPr="002203B1" w:rsidRDefault="004F1679" w:rsidP="000C22F8">
            <w:pPr>
              <w:pStyle w:val="Text2"/>
              <w:rPr>
                <w:rFonts w:cs="Calibri"/>
                <w:sz w:val="20"/>
                <w:szCs w:val="20"/>
              </w:rPr>
            </w:pPr>
            <w:r w:rsidRPr="002203B1">
              <w:rPr>
                <w:rFonts w:cs="Calibri"/>
                <w:sz w:val="20"/>
                <w:szCs w:val="20"/>
              </w:rPr>
              <w:t>How does the case is closed if the insured person is not a "former frontier worker" or a "family member of a frontier worker</w:t>
            </w:r>
            <w:r w:rsidR="00974E46" w:rsidRPr="002203B1">
              <w:rPr>
                <w:rFonts w:cs="Calibri"/>
                <w:sz w:val="20"/>
                <w:szCs w:val="20"/>
              </w:rPr>
              <w:t>"?</w:t>
            </w:r>
          </w:p>
          <w:p w:rsidR="004F1679" w:rsidRPr="002203B1" w:rsidRDefault="004F1679" w:rsidP="000C22F8">
            <w:pPr>
              <w:pStyle w:val="Text2"/>
              <w:rPr>
                <w:rFonts w:cs="Calibri"/>
                <w:sz w:val="20"/>
                <w:szCs w:val="20"/>
              </w:rPr>
            </w:pPr>
            <w:r w:rsidRPr="002203B1">
              <w:rPr>
                <w:rFonts w:cs="Calibri"/>
                <w:sz w:val="20"/>
                <w:szCs w:val="20"/>
              </w:rPr>
              <w:t xml:space="preserve">S008 and S130 are not used and </w:t>
            </w:r>
            <w:r w:rsidR="00974E46">
              <w:rPr>
                <w:rFonts w:cs="Calibri"/>
                <w:sz w:val="20"/>
                <w:szCs w:val="20"/>
              </w:rPr>
              <w:t>exchanged between Member States</w:t>
            </w:r>
            <w:r w:rsidRPr="002203B1">
              <w:rPr>
                <w:rFonts w:cs="Calibri"/>
                <w:sz w:val="20"/>
                <w:szCs w:val="20"/>
              </w:rPr>
              <w:t>?</w: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r w:rsidRPr="002203B1">
              <w:rPr>
                <w:rFonts w:cs="Calibri"/>
                <w:b/>
                <w:sz w:val="20"/>
                <w:szCs w:val="20"/>
              </w:rPr>
              <w:t>Answer received from Germany</w:t>
            </w:r>
          </w:p>
          <w:p w:rsidR="004F1679" w:rsidRPr="002203B1" w:rsidRDefault="004F1679" w:rsidP="00C71D5F">
            <w:pPr>
              <w:pStyle w:val="CommentText"/>
              <w:rPr>
                <w:sz w:val="20"/>
              </w:rPr>
            </w:pPr>
            <w:r w:rsidRPr="002203B1">
              <w:rPr>
                <w:sz w:val="20"/>
              </w:rPr>
              <w:t>We need the option “close case” for the Case owner after receiving an SED S007. In the guidelines, I understand the graphic at p. 36 accordingly. If the status as frontier worker is not given, then the case ends.</w:t>
            </w:r>
          </w:p>
          <w:p w:rsidR="004F1679" w:rsidRPr="002203B1" w:rsidRDefault="004F1679" w:rsidP="00C71D5F">
            <w:pPr>
              <w:pStyle w:val="CommentText"/>
              <w:rPr>
                <w:sz w:val="20"/>
              </w:rPr>
            </w:pPr>
          </w:p>
          <w:p w:rsidR="004F1679" w:rsidRPr="002203B1" w:rsidRDefault="004F1679" w:rsidP="00C71D5F">
            <w:pPr>
              <w:pStyle w:val="CommentText"/>
              <w:rPr>
                <w:b/>
                <w:sz w:val="20"/>
              </w:rPr>
            </w:pPr>
            <w:r w:rsidRPr="002203B1">
              <w:rPr>
                <w:b/>
                <w:sz w:val="20"/>
              </w:rPr>
              <w:t>Comment received from Belgium</w:t>
            </w:r>
          </w:p>
          <w:p w:rsidR="004F1679" w:rsidRPr="002203B1" w:rsidRDefault="004F1679" w:rsidP="00CD7CE9">
            <w:pPr>
              <w:pStyle w:val="CommentText"/>
              <w:rPr>
                <w:sz w:val="20"/>
              </w:rPr>
            </w:pPr>
            <w:r w:rsidRPr="002203B1">
              <w:rPr>
                <w:sz w:val="20"/>
              </w:rPr>
              <w:t xml:space="preserve">If, on the basis of the answer of the counterparty, the conclusion is that the person concerned does not meet to criteria to be entitled </w:t>
            </w:r>
            <w:r w:rsidRPr="002203B1">
              <w:rPr>
                <w:sz w:val="20"/>
              </w:rPr>
              <w:lastRenderedPageBreak/>
              <w:t>to benefits under article 28 of R.883, this BUC ends with the sending of the SED S007.</w:t>
            </w:r>
          </w:p>
          <w:p w:rsidR="005C5390" w:rsidRPr="002203B1" w:rsidRDefault="004F1679" w:rsidP="00764125">
            <w:pPr>
              <w:pStyle w:val="CommentText"/>
              <w:rPr>
                <w:sz w:val="20"/>
              </w:rPr>
            </w:pPr>
            <w:r w:rsidRPr="002203B1">
              <w:rPr>
                <w:sz w:val="20"/>
              </w:rPr>
              <w:t>But, as mentioned before, it might also be that in case the person is entitled to benefits under article 28 of R.883 further to the reply of the Counterparty in SED S007, this BUC ends after this SED S007.  In my view there is no absolute obligation that the former frontier worker “returns” to the health care fund of his former MS of employment where in order to be entitled to benefits in kind under article 28 of R.883.</w:t>
            </w: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5C5390" w:rsidP="00EC52F2">
            <w:pPr>
              <w:pStyle w:val="Text2"/>
              <w:jc w:val="left"/>
              <w:rPr>
                <w:rFonts w:cs="Calibri"/>
                <w:sz w:val="20"/>
                <w:szCs w:val="20"/>
              </w:rPr>
            </w:pPr>
            <w:r w:rsidRPr="002203B1">
              <w:rPr>
                <w:rFonts w:cs="Calibri"/>
                <w:sz w:val="20"/>
                <w:szCs w:val="20"/>
              </w:rPr>
              <w:lastRenderedPageBreak/>
              <w:t>No action required.</w:t>
            </w:r>
          </w:p>
          <w:p w:rsidR="005C5390" w:rsidRPr="002203B1" w:rsidRDefault="005C5390" w:rsidP="00EC52F2">
            <w:pPr>
              <w:pStyle w:val="Text2"/>
              <w:jc w:val="left"/>
              <w:rPr>
                <w:rFonts w:cs="Calibri"/>
                <w:sz w:val="20"/>
                <w:szCs w:val="20"/>
              </w:rPr>
            </w:pPr>
            <w:r w:rsidRPr="002203B1">
              <w:rPr>
                <w:rFonts w:cs="Calibri"/>
                <w:sz w:val="20"/>
                <w:szCs w:val="20"/>
              </w:rPr>
              <w:t>It has been decided by the AHG members that the "Close" option is not added to the BUC.</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5C5390"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lastRenderedPageBreak/>
              <w:t>10</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11</w:t>
            </w:r>
            <w:r w:rsidR="0006282F" w:rsidRPr="002203B1">
              <w:rPr>
                <w:rFonts w:cs="Calibri"/>
                <w:sz w:val="20"/>
                <w:szCs w:val="20"/>
              </w:rPr>
              <w:t>/</w:t>
            </w:r>
            <w:r w:rsidRPr="002203B1">
              <w:rPr>
                <w:rFonts w:cs="Calibri"/>
                <w:sz w:val="20"/>
                <w:szCs w:val="20"/>
              </w:rPr>
              <w:t>01</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69123D">
            <w:pPr>
              <w:pStyle w:val="Text2"/>
              <w:rPr>
                <w:rFonts w:cs="Calibri"/>
                <w:sz w:val="20"/>
                <w:szCs w:val="20"/>
              </w:rPr>
            </w:pPr>
            <w:r w:rsidRPr="002203B1">
              <w:rPr>
                <w:rFonts w:cs="Calibri"/>
                <w:sz w:val="20"/>
                <w:szCs w:val="20"/>
              </w:rPr>
              <w:t>Section 4.3 Attachments allowed</w:t>
            </w:r>
          </w:p>
          <w:p w:rsidR="004F1679" w:rsidRPr="002203B1" w:rsidRDefault="004F1679" w:rsidP="0069123D">
            <w:pPr>
              <w:pStyle w:val="Text2"/>
              <w:rPr>
                <w:rFonts w:cs="Calibri"/>
                <w:sz w:val="20"/>
                <w:szCs w:val="20"/>
              </w:rPr>
            </w:pPr>
            <w:r w:rsidRPr="002203B1">
              <w:rPr>
                <w:rFonts w:cs="Calibri"/>
                <w:sz w:val="20"/>
                <w:szCs w:val="20"/>
              </w:rPr>
              <w:t>Could you confirm the SED on which</w:t>
            </w:r>
            <w:r w:rsidR="00974E46">
              <w:rPr>
                <w:rFonts w:cs="Calibri"/>
                <w:sz w:val="20"/>
                <w:szCs w:val="20"/>
              </w:rPr>
              <w:t xml:space="preserve"> some attachments can be linked</w:t>
            </w:r>
            <w:r w:rsidRPr="002203B1">
              <w:rPr>
                <w:rFonts w:cs="Calibri"/>
                <w:sz w:val="20"/>
                <w:szCs w:val="20"/>
              </w:rPr>
              <w:t>?</w:t>
            </w:r>
          </w:p>
          <w:p w:rsidR="004F1679" w:rsidRPr="002203B1" w:rsidRDefault="004F1679" w:rsidP="0069123D">
            <w:pPr>
              <w:pStyle w:val="Text2"/>
              <w:rPr>
                <w:rFonts w:cs="Calibri"/>
                <w:sz w:val="20"/>
                <w:szCs w:val="20"/>
              </w:rPr>
            </w:pPr>
            <w:r w:rsidRPr="002203B1">
              <w:rPr>
                <w:rFonts w:cs="Calibri"/>
                <w:sz w:val="20"/>
                <w:szCs w:val="20"/>
              </w:rPr>
              <w:t>I am not sure for S130 while it is only an acknowledgment of the receipt.</w: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r w:rsidRPr="002203B1">
              <w:rPr>
                <w:rFonts w:cs="Calibri"/>
                <w:b/>
                <w:sz w:val="20"/>
                <w:szCs w:val="20"/>
              </w:rPr>
              <w:t>Comment received from Belgium</w:t>
            </w:r>
          </w:p>
          <w:p w:rsidR="004F1679" w:rsidRPr="002203B1" w:rsidRDefault="004F1679" w:rsidP="00EC52F2">
            <w:pPr>
              <w:pStyle w:val="Text2"/>
              <w:rPr>
                <w:rFonts w:cs="Calibri"/>
                <w:b/>
                <w:sz w:val="20"/>
                <w:szCs w:val="20"/>
              </w:rPr>
            </w:pPr>
            <w:r w:rsidRPr="002203B1">
              <w:rPr>
                <w:sz w:val="20"/>
                <w:szCs w:val="20"/>
              </w:rPr>
              <w:t>If my memory serves me well, it was decided once that we should keep the option of allowing attachments to all SEDs.</w:t>
            </w: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jc w:val="left"/>
              <w:rPr>
                <w:rFonts w:cs="Calibri"/>
                <w:sz w:val="20"/>
                <w:szCs w:val="20"/>
              </w:rPr>
            </w:pPr>
            <w:r w:rsidRPr="002203B1">
              <w:rPr>
                <w:rFonts w:cs="Calibri"/>
                <w:sz w:val="20"/>
                <w:szCs w:val="20"/>
              </w:rPr>
              <w:t>No action required</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09</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4F1679" w:rsidRPr="002203B1" w:rsidTr="00D9219A">
        <w:tc>
          <w:tcPr>
            <w:tcW w:w="534"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sz w:val="20"/>
                <w:szCs w:val="20"/>
              </w:rPr>
            </w:pPr>
            <w:r w:rsidRPr="002203B1">
              <w:rPr>
                <w:rFonts w:cs="Calibri"/>
                <w:sz w:val="20"/>
                <w:szCs w:val="20"/>
              </w:rPr>
              <w:t>11</w:t>
            </w:r>
          </w:p>
        </w:tc>
        <w:tc>
          <w:tcPr>
            <w:tcW w:w="1417"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09</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c>
          <w:tcPr>
            <w:tcW w:w="3827" w:type="dxa"/>
            <w:tcBorders>
              <w:top w:val="single" w:sz="4" w:space="0" w:color="auto"/>
              <w:left w:val="single" w:sz="4" w:space="0" w:color="auto"/>
              <w:bottom w:val="single" w:sz="4" w:space="0" w:color="auto"/>
              <w:right w:val="single" w:sz="4" w:space="0" w:color="auto"/>
            </w:tcBorders>
          </w:tcPr>
          <w:p w:rsidR="004F1679" w:rsidRPr="002203B1" w:rsidRDefault="004F1679" w:rsidP="0069123D">
            <w:pPr>
              <w:pStyle w:val="Text2"/>
              <w:rPr>
                <w:rFonts w:cs="Calibri"/>
                <w:sz w:val="20"/>
                <w:szCs w:val="20"/>
              </w:rPr>
            </w:pPr>
            <w:r w:rsidRPr="002203B1">
              <w:rPr>
                <w:rFonts w:cs="Calibri"/>
                <w:sz w:val="20"/>
                <w:szCs w:val="20"/>
              </w:rPr>
              <w:t>Section 2.2 Legal Base</w:t>
            </w:r>
          </w:p>
          <w:p w:rsidR="004F1679" w:rsidRPr="002203B1" w:rsidRDefault="004F1679" w:rsidP="0069123D">
            <w:pPr>
              <w:pStyle w:val="Text2"/>
              <w:rPr>
                <w:rFonts w:cs="Calibri"/>
                <w:b/>
                <w:sz w:val="20"/>
                <w:szCs w:val="20"/>
              </w:rPr>
            </w:pPr>
            <w:r w:rsidRPr="002203B1">
              <w:rPr>
                <w:rFonts w:cs="Calibri"/>
                <w:b/>
                <w:sz w:val="20"/>
                <w:szCs w:val="20"/>
              </w:rPr>
              <w:t>Remark received from Belgium</w:t>
            </w:r>
          </w:p>
          <w:p w:rsidR="004F1679" w:rsidRPr="002203B1" w:rsidRDefault="004F1679" w:rsidP="008F0691">
            <w:pPr>
              <w:pStyle w:val="CommentText"/>
              <w:rPr>
                <w:sz w:val="20"/>
              </w:rPr>
            </w:pPr>
            <w:r w:rsidRPr="002203B1">
              <w:rPr>
                <w:sz w:val="20"/>
              </w:rPr>
              <w:t>If one upholds a strict interpretation, article 29 of R.987 can only be a reference to the SED S008.  However, I do agree to maintain the reference to article 29 of R.987 in the other SEDs.</w:t>
            </w:r>
          </w:p>
          <w:p w:rsidR="004F1679" w:rsidRPr="002203B1" w:rsidRDefault="004F1679" w:rsidP="00764125">
            <w:pPr>
              <w:pStyle w:val="CommentText"/>
              <w:rPr>
                <w:sz w:val="20"/>
              </w:rPr>
            </w:pPr>
            <w:r w:rsidRPr="002203B1">
              <w:rPr>
                <w:sz w:val="20"/>
                <w:u w:val="single"/>
              </w:rPr>
              <w:t>Attention</w:t>
            </w:r>
            <w:r w:rsidRPr="002203B1">
              <w:rPr>
                <w:sz w:val="20"/>
              </w:rPr>
              <w:t xml:space="preserve">: there is no legal base for the SED S130.  However, the AHG decided in the past that – from a business point of view – it would be </w:t>
            </w:r>
            <w:r w:rsidRPr="002203B1">
              <w:rPr>
                <w:sz w:val="20"/>
              </w:rPr>
              <w:lastRenderedPageBreak/>
              <w:t>useful for the CMS to be informed that the former MS of employment acknowledges the receipt of the document S3 or S008.</w:t>
            </w:r>
          </w:p>
        </w:tc>
        <w:tc>
          <w:tcPr>
            <w:tcW w:w="5245"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rPr>
                <w:rFonts w:cs="Calibri"/>
                <w:b/>
                <w:sz w:val="20"/>
                <w:szCs w:val="20"/>
              </w:rPr>
            </w:pPr>
          </w:p>
        </w:tc>
        <w:tc>
          <w:tcPr>
            <w:tcW w:w="2268" w:type="dxa"/>
            <w:tcBorders>
              <w:top w:val="single" w:sz="4" w:space="0" w:color="auto"/>
              <w:left w:val="single" w:sz="4" w:space="0" w:color="auto"/>
              <w:bottom w:val="single" w:sz="4" w:space="0" w:color="auto"/>
              <w:right w:val="single" w:sz="4" w:space="0" w:color="auto"/>
            </w:tcBorders>
          </w:tcPr>
          <w:p w:rsidR="004F1679" w:rsidRPr="002203B1" w:rsidRDefault="004F1679" w:rsidP="00EC52F2">
            <w:pPr>
              <w:pStyle w:val="Text2"/>
              <w:jc w:val="left"/>
              <w:rPr>
                <w:rFonts w:cs="Calibri"/>
                <w:sz w:val="20"/>
                <w:szCs w:val="20"/>
              </w:rPr>
            </w:pPr>
            <w:r w:rsidRPr="002203B1">
              <w:rPr>
                <w:rFonts w:cs="Calibri"/>
                <w:sz w:val="20"/>
                <w:szCs w:val="20"/>
              </w:rPr>
              <w:t>No action required</w:t>
            </w:r>
          </w:p>
        </w:tc>
        <w:tc>
          <w:tcPr>
            <w:tcW w:w="1843" w:type="dxa"/>
            <w:tcBorders>
              <w:top w:val="single" w:sz="4" w:space="0" w:color="auto"/>
              <w:left w:val="single" w:sz="4" w:space="0" w:color="auto"/>
              <w:bottom w:val="single" w:sz="4" w:space="0" w:color="auto"/>
              <w:right w:val="single" w:sz="4" w:space="0" w:color="auto"/>
            </w:tcBorders>
          </w:tcPr>
          <w:p w:rsidR="004F1679" w:rsidRPr="002203B1" w:rsidRDefault="004F1679" w:rsidP="0006282F">
            <w:pPr>
              <w:pStyle w:val="Text2"/>
              <w:rPr>
                <w:rFonts w:cs="Calibri"/>
                <w:sz w:val="20"/>
                <w:szCs w:val="20"/>
              </w:rPr>
            </w:pPr>
            <w:r w:rsidRPr="002203B1">
              <w:rPr>
                <w:rFonts w:cs="Calibri"/>
                <w:sz w:val="20"/>
                <w:szCs w:val="20"/>
              </w:rPr>
              <w:t>09</w:t>
            </w:r>
            <w:r w:rsidR="0006282F" w:rsidRPr="002203B1">
              <w:rPr>
                <w:rFonts w:cs="Calibri"/>
                <w:sz w:val="20"/>
                <w:szCs w:val="20"/>
              </w:rPr>
              <w:t>/</w:t>
            </w:r>
            <w:r w:rsidRPr="002203B1">
              <w:rPr>
                <w:rFonts w:cs="Calibri"/>
                <w:sz w:val="20"/>
                <w:szCs w:val="20"/>
              </w:rPr>
              <w:t>02</w:t>
            </w:r>
            <w:r w:rsidR="0006282F" w:rsidRPr="002203B1">
              <w:rPr>
                <w:rFonts w:cs="Calibri"/>
                <w:sz w:val="20"/>
                <w:szCs w:val="20"/>
              </w:rPr>
              <w:t>/</w:t>
            </w:r>
            <w:r w:rsidRPr="002203B1">
              <w:rPr>
                <w:rFonts w:cs="Calibri"/>
                <w:sz w:val="20"/>
                <w:szCs w:val="20"/>
              </w:rPr>
              <w:t>2016</w:t>
            </w:r>
          </w:p>
        </w:tc>
      </w:tr>
      <w:tr w:rsidR="00970420" w:rsidRPr="002203B1" w:rsidTr="00D9219A">
        <w:tc>
          <w:tcPr>
            <w:tcW w:w="534" w:type="dxa"/>
            <w:tcBorders>
              <w:top w:val="single" w:sz="4" w:space="0" w:color="auto"/>
              <w:left w:val="single" w:sz="4" w:space="0" w:color="auto"/>
              <w:bottom w:val="single" w:sz="4" w:space="0" w:color="auto"/>
              <w:right w:val="single" w:sz="4" w:space="0" w:color="auto"/>
            </w:tcBorders>
          </w:tcPr>
          <w:p w:rsidR="00970420" w:rsidRPr="002203B1" w:rsidRDefault="00970420" w:rsidP="00EC52F2">
            <w:pPr>
              <w:pStyle w:val="Text2"/>
              <w:rPr>
                <w:rFonts w:cs="Calibri"/>
                <w:sz w:val="20"/>
                <w:szCs w:val="20"/>
              </w:rPr>
            </w:pPr>
            <w:r w:rsidRPr="002203B1">
              <w:rPr>
                <w:rFonts w:cs="Calibri"/>
                <w:sz w:val="20"/>
                <w:szCs w:val="20"/>
              </w:rPr>
              <w:lastRenderedPageBreak/>
              <w:t>12</w:t>
            </w:r>
          </w:p>
        </w:tc>
        <w:tc>
          <w:tcPr>
            <w:tcW w:w="1417" w:type="dxa"/>
            <w:tcBorders>
              <w:top w:val="single" w:sz="4" w:space="0" w:color="auto"/>
              <w:left w:val="single" w:sz="4" w:space="0" w:color="auto"/>
              <w:bottom w:val="single" w:sz="4" w:space="0" w:color="auto"/>
              <w:right w:val="single" w:sz="4" w:space="0" w:color="auto"/>
            </w:tcBorders>
          </w:tcPr>
          <w:p w:rsidR="00970420" w:rsidRPr="002203B1" w:rsidRDefault="00970420" w:rsidP="0006282F">
            <w:pPr>
              <w:pStyle w:val="Text2"/>
              <w:rPr>
                <w:rFonts w:cs="Calibri"/>
                <w:sz w:val="20"/>
                <w:szCs w:val="20"/>
              </w:rPr>
            </w:pPr>
            <w:r w:rsidRPr="002203B1">
              <w:rPr>
                <w:rFonts w:cs="Calibri"/>
                <w:sz w:val="20"/>
                <w:szCs w:val="20"/>
              </w:rPr>
              <w:t>21/09/2016</w:t>
            </w:r>
          </w:p>
        </w:tc>
        <w:tc>
          <w:tcPr>
            <w:tcW w:w="3827" w:type="dxa"/>
            <w:tcBorders>
              <w:top w:val="single" w:sz="4" w:space="0" w:color="auto"/>
              <w:left w:val="single" w:sz="4" w:space="0" w:color="auto"/>
              <w:bottom w:val="single" w:sz="4" w:space="0" w:color="auto"/>
              <w:right w:val="single" w:sz="4" w:space="0" w:color="auto"/>
            </w:tcBorders>
          </w:tcPr>
          <w:p w:rsidR="00970420" w:rsidRPr="002203B1" w:rsidRDefault="00970420" w:rsidP="0069123D">
            <w:pPr>
              <w:pStyle w:val="Text2"/>
              <w:rPr>
                <w:rFonts w:cs="Calibri"/>
                <w:sz w:val="20"/>
                <w:szCs w:val="20"/>
              </w:rPr>
            </w:pPr>
            <w:r w:rsidRPr="002203B1">
              <w:rPr>
                <w:rFonts w:cs="Calibri"/>
                <w:sz w:val="20"/>
                <w:szCs w:val="20"/>
              </w:rPr>
              <w:t>page 13, alternative scenarios, branch 1</w:t>
            </w:r>
          </w:p>
          <w:p w:rsidR="00970420" w:rsidRPr="002203B1" w:rsidRDefault="00970420" w:rsidP="0069123D">
            <w:pPr>
              <w:pStyle w:val="Text2"/>
              <w:rPr>
                <w:rFonts w:cs="Calibri"/>
                <w:sz w:val="20"/>
                <w:szCs w:val="20"/>
              </w:rPr>
            </w:pPr>
            <w:r w:rsidRPr="002203B1">
              <w:rPr>
                <w:rFonts w:cs="Calibri"/>
                <w:sz w:val="20"/>
                <w:szCs w:val="20"/>
              </w:rPr>
              <w:t>We are not sure if any step should be mentioned here ("at step 3 if the insured person ....). If the person concerned does not have the status of former frontier worker or a family member of a former frontier worker the Article 28 of the Basic Regulation does not simply apply, i.e. there is no need to fill in SED S008 and then not send the SED S008.  The SED S008 should not be filled in if there is a doubt concerning the status of the person concerned. Firstly, the status must be proved and then the SED S008 filled in.</w:t>
            </w:r>
          </w:p>
        </w:tc>
        <w:tc>
          <w:tcPr>
            <w:tcW w:w="5245" w:type="dxa"/>
            <w:tcBorders>
              <w:top w:val="single" w:sz="4" w:space="0" w:color="auto"/>
              <w:left w:val="single" w:sz="4" w:space="0" w:color="auto"/>
              <w:bottom w:val="single" w:sz="4" w:space="0" w:color="auto"/>
              <w:right w:val="single" w:sz="4" w:space="0" w:color="auto"/>
            </w:tcBorders>
          </w:tcPr>
          <w:p w:rsidR="0020281A" w:rsidRPr="002203B1" w:rsidRDefault="00974E46" w:rsidP="0020281A">
            <w:pPr>
              <w:pStyle w:val="Text2"/>
              <w:rPr>
                <w:rFonts w:cs="Calibri"/>
                <w:sz w:val="20"/>
                <w:szCs w:val="20"/>
              </w:rPr>
            </w:pPr>
            <w:r w:rsidRPr="002203B1">
              <w:rPr>
                <w:rFonts w:cs="Calibri"/>
                <w:sz w:val="20"/>
                <w:szCs w:val="20"/>
              </w:rPr>
              <w:t>AHG members suggest</w:t>
            </w:r>
            <w:r w:rsidR="0020281A" w:rsidRPr="002203B1">
              <w:rPr>
                <w:rFonts w:cs="Calibri"/>
                <w:sz w:val="20"/>
                <w:szCs w:val="20"/>
              </w:rPr>
              <w:t xml:space="preserve"> </w:t>
            </w:r>
            <w:r w:rsidRPr="002203B1">
              <w:rPr>
                <w:rFonts w:cs="Calibri"/>
                <w:sz w:val="20"/>
                <w:szCs w:val="20"/>
              </w:rPr>
              <w:t>keeping</w:t>
            </w:r>
            <w:r w:rsidR="0020281A" w:rsidRPr="002203B1">
              <w:rPr>
                <w:rFonts w:cs="Calibri"/>
                <w:sz w:val="20"/>
                <w:szCs w:val="20"/>
              </w:rPr>
              <w:t xml:space="preserve"> this branch 1, while this BUC can start by sending a S006 or S008.</w:t>
            </w:r>
          </w:p>
          <w:p w:rsidR="0020281A" w:rsidRPr="002203B1" w:rsidRDefault="0020281A" w:rsidP="0020281A">
            <w:pPr>
              <w:pStyle w:val="Text2"/>
              <w:rPr>
                <w:rFonts w:cs="Calibri"/>
                <w:sz w:val="20"/>
                <w:szCs w:val="20"/>
              </w:rPr>
            </w:pPr>
            <w:r w:rsidRPr="002203B1">
              <w:rPr>
                <w:rFonts w:cs="Calibri"/>
                <w:sz w:val="20"/>
                <w:szCs w:val="20"/>
              </w:rPr>
              <w:t>If the Competent Institution has enough information and if the insured person is a former frontier worker, the S008 should be sent.</w:t>
            </w:r>
          </w:p>
          <w:p w:rsidR="00970420" w:rsidRPr="002203B1" w:rsidRDefault="0020281A" w:rsidP="0020281A">
            <w:pPr>
              <w:pStyle w:val="Text2"/>
              <w:rPr>
                <w:rFonts w:cs="Calibri"/>
                <w:b/>
                <w:sz w:val="20"/>
                <w:szCs w:val="20"/>
              </w:rPr>
            </w:pPr>
            <w:r w:rsidRPr="002203B1">
              <w:rPr>
                <w:rFonts w:cs="Calibri"/>
                <w:sz w:val="20"/>
                <w:szCs w:val="20"/>
              </w:rPr>
              <w:t>If the Competent Institution does not have all the information, the Case Owner sends a S006 in order to receive the requested information.</w:t>
            </w:r>
          </w:p>
        </w:tc>
        <w:tc>
          <w:tcPr>
            <w:tcW w:w="2268" w:type="dxa"/>
            <w:tcBorders>
              <w:top w:val="single" w:sz="4" w:space="0" w:color="auto"/>
              <w:left w:val="single" w:sz="4" w:space="0" w:color="auto"/>
              <w:bottom w:val="single" w:sz="4" w:space="0" w:color="auto"/>
              <w:right w:val="single" w:sz="4" w:space="0" w:color="auto"/>
            </w:tcBorders>
          </w:tcPr>
          <w:p w:rsidR="00970420" w:rsidRPr="002203B1" w:rsidRDefault="0020281A" w:rsidP="00EC52F2">
            <w:pPr>
              <w:pStyle w:val="Text2"/>
              <w:jc w:val="left"/>
              <w:rPr>
                <w:rFonts w:cs="Calibri"/>
                <w:sz w:val="20"/>
                <w:szCs w:val="20"/>
              </w:rPr>
            </w:pPr>
            <w:r w:rsidRPr="002203B1">
              <w:rPr>
                <w:rFonts w:cs="Calibri"/>
                <w:sz w:val="20"/>
                <w:szCs w:val="20"/>
              </w:rPr>
              <w:t>Not change</w:t>
            </w:r>
          </w:p>
        </w:tc>
        <w:tc>
          <w:tcPr>
            <w:tcW w:w="1843" w:type="dxa"/>
            <w:tcBorders>
              <w:top w:val="single" w:sz="4" w:space="0" w:color="auto"/>
              <w:left w:val="single" w:sz="4" w:space="0" w:color="auto"/>
              <w:bottom w:val="single" w:sz="4" w:space="0" w:color="auto"/>
              <w:right w:val="single" w:sz="4" w:space="0" w:color="auto"/>
            </w:tcBorders>
          </w:tcPr>
          <w:p w:rsidR="00970420" w:rsidRPr="002203B1" w:rsidRDefault="0020281A" w:rsidP="0006282F">
            <w:pPr>
              <w:pStyle w:val="Text2"/>
              <w:rPr>
                <w:rFonts w:cs="Calibri"/>
                <w:sz w:val="20"/>
                <w:szCs w:val="20"/>
              </w:rPr>
            </w:pPr>
            <w:r w:rsidRPr="002203B1">
              <w:rPr>
                <w:rFonts w:cs="Calibri"/>
                <w:sz w:val="20"/>
                <w:szCs w:val="20"/>
              </w:rPr>
              <w:t>23/11:2016</w:t>
            </w:r>
          </w:p>
        </w:tc>
      </w:tr>
      <w:tr w:rsidR="0020281A" w:rsidRPr="002203B1" w:rsidTr="00D9219A">
        <w:tc>
          <w:tcPr>
            <w:tcW w:w="534" w:type="dxa"/>
            <w:tcBorders>
              <w:top w:val="single" w:sz="4" w:space="0" w:color="auto"/>
              <w:left w:val="single" w:sz="4" w:space="0" w:color="auto"/>
              <w:bottom w:val="single" w:sz="4" w:space="0" w:color="auto"/>
              <w:right w:val="single" w:sz="4" w:space="0" w:color="auto"/>
            </w:tcBorders>
          </w:tcPr>
          <w:p w:rsidR="0020281A" w:rsidRPr="002203B1" w:rsidRDefault="0020281A" w:rsidP="00EC52F2">
            <w:pPr>
              <w:pStyle w:val="Text2"/>
              <w:rPr>
                <w:rFonts w:cs="Calibri"/>
                <w:sz w:val="20"/>
                <w:szCs w:val="20"/>
              </w:rPr>
            </w:pPr>
            <w:r w:rsidRPr="002203B1">
              <w:rPr>
                <w:rFonts w:cs="Calibri"/>
                <w:sz w:val="20"/>
                <w:szCs w:val="20"/>
              </w:rPr>
              <w:t>13</w:t>
            </w:r>
          </w:p>
        </w:tc>
        <w:tc>
          <w:tcPr>
            <w:tcW w:w="1417" w:type="dxa"/>
            <w:tcBorders>
              <w:top w:val="single" w:sz="4" w:space="0" w:color="auto"/>
              <w:left w:val="single" w:sz="4" w:space="0" w:color="auto"/>
              <w:bottom w:val="single" w:sz="4" w:space="0" w:color="auto"/>
              <w:right w:val="single" w:sz="4" w:space="0" w:color="auto"/>
            </w:tcBorders>
          </w:tcPr>
          <w:p w:rsidR="0020281A" w:rsidRPr="002203B1" w:rsidRDefault="0020281A" w:rsidP="0006282F">
            <w:pPr>
              <w:pStyle w:val="Text2"/>
              <w:rPr>
                <w:rFonts w:cs="Calibri"/>
                <w:sz w:val="20"/>
                <w:szCs w:val="20"/>
              </w:rPr>
            </w:pPr>
            <w:r w:rsidRPr="002203B1">
              <w:rPr>
                <w:rFonts w:cs="Calibri"/>
                <w:sz w:val="20"/>
                <w:szCs w:val="20"/>
              </w:rPr>
              <w:t>23/11/2016</w:t>
            </w:r>
          </w:p>
        </w:tc>
        <w:tc>
          <w:tcPr>
            <w:tcW w:w="3827" w:type="dxa"/>
            <w:tcBorders>
              <w:top w:val="single" w:sz="4" w:space="0" w:color="auto"/>
              <w:left w:val="single" w:sz="4" w:space="0" w:color="auto"/>
              <w:bottom w:val="single" w:sz="4" w:space="0" w:color="auto"/>
              <w:right w:val="single" w:sz="4" w:space="0" w:color="auto"/>
            </w:tcBorders>
          </w:tcPr>
          <w:p w:rsidR="0020281A" w:rsidRPr="002203B1" w:rsidRDefault="0020281A" w:rsidP="0069123D">
            <w:pPr>
              <w:pStyle w:val="Text2"/>
              <w:rPr>
                <w:rFonts w:cs="Calibri"/>
                <w:sz w:val="20"/>
                <w:szCs w:val="20"/>
              </w:rPr>
            </w:pPr>
            <w:r w:rsidRPr="002203B1">
              <w:rPr>
                <w:rFonts w:cs="Calibri"/>
                <w:sz w:val="20"/>
                <w:szCs w:val="20"/>
              </w:rPr>
              <w:t>BPMN diagrams will be updated.</w:t>
            </w:r>
          </w:p>
          <w:p w:rsidR="0020281A" w:rsidRPr="002203B1" w:rsidRDefault="0020281A" w:rsidP="0069123D">
            <w:pPr>
              <w:pStyle w:val="Text2"/>
              <w:rPr>
                <w:rFonts w:cs="Calibri"/>
                <w:sz w:val="20"/>
                <w:szCs w:val="20"/>
              </w:rPr>
            </w:pPr>
            <w:r w:rsidRPr="002203B1">
              <w:rPr>
                <w:rFonts w:cs="Calibri"/>
                <w:sz w:val="20"/>
                <w:szCs w:val="20"/>
              </w:rPr>
              <w:t>"Reminder" will be added for Case Owner and Counterparty</w:t>
            </w:r>
          </w:p>
        </w:tc>
        <w:tc>
          <w:tcPr>
            <w:tcW w:w="5245" w:type="dxa"/>
            <w:tcBorders>
              <w:top w:val="single" w:sz="4" w:space="0" w:color="auto"/>
              <w:left w:val="single" w:sz="4" w:space="0" w:color="auto"/>
              <w:bottom w:val="single" w:sz="4" w:space="0" w:color="auto"/>
              <w:right w:val="single" w:sz="4" w:space="0" w:color="auto"/>
            </w:tcBorders>
          </w:tcPr>
          <w:p w:rsidR="0020281A" w:rsidRPr="002203B1" w:rsidRDefault="0020281A" w:rsidP="0020281A">
            <w:pPr>
              <w:pStyle w:val="Text2"/>
              <w:rPr>
                <w:rFonts w:cs="Calibri"/>
                <w:sz w:val="20"/>
                <w:szCs w:val="20"/>
              </w:rPr>
            </w:pPr>
          </w:p>
        </w:tc>
        <w:tc>
          <w:tcPr>
            <w:tcW w:w="2268" w:type="dxa"/>
            <w:tcBorders>
              <w:top w:val="single" w:sz="4" w:space="0" w:color="auto"/>
              <w:left w:val="single" w:sz="4" w:space="0" w:color="auto"/>
              <w:bottom w:val="single" w:sz="4" w:space="0" w:color="auto"/>
              <w:right w:val="single" w:sz="4" w:space="0" w:color="auto"/>
            </w:tcBorders>
          </w:tcPr>
          <w:p w:rsidR="0020281A" w:rsidRPr="002203B1" w:rsidRDefault="0020281A" w:rsidP="00EC52F2">
            <w:pPr>
              <w:pStyle w:val="Text2"/>
              <w:jc w:val="left"/>
              <w:rPr>
                <w:rFonts w:cs="Calibri"/>
                <w:sz w:val="20"/>
                <w:szCs w:val="20"/>
              </w:rPr>
            </w:pPr>
            <w:r w:rsidRPr="002203B1">
              <w:rPr>
                <w:rFonts w:cs="Calibri"/>
                <w:sz w:val="20"/>
                <w:szCs w:val="20"/>
              </w:rPr>
              <w:t>Scheduled for update</w:t>
            </w:r>
          </w:p>
        </w:tc>
        <w:tc>
          <w:tcPr>
            <w:tcW w:w="1843" w:type="dxa"/>
            <w:tcBorders>
              <w:top w:val="single" w:sz="4" w:space="0" w:color="auto"/>
              <w:left w:val="single" w:sz="4" w:space="0" w:color="auto"/>
              <w:bottom w:val="single" w:sz="4" w:space="0" w:color="auto"/>
              <w:right w:val="single" w:sz="4" w:space="0" w:color="auto"/>
            </w:tcBorders>
          </w:tcPr>
          <w:p w:rsidR="0020281A" w:rsidRPr="002203B1" w:rsidRDefault="0020281A" w:rsidP="0006282F">
            <w:pPr>
              <w:pStyle w:val="Text2"/>
              <w:rPr>
                <w:rFonts w:cs="Calibri"/>
                <w:sz w:val="20"/>
                <w:szCs w:val="20"/>
              </w:rPr>
            </w:pPr>
          </w:p>
        </w:tc>
      </w:tr>
    </w:tbl>
    <w:p w:rsidR="00D63BF5" w:rsidRPr="002203B1" w:rsidRDefault="00D63BF5" w:rsidP="00D9219A"/>
    <w:sectPr w:rsidR="00D63BF5" w:rsidRPr="002203B1" w:rsidSect="00FF1A80">
      <w:headerReference w:type="default" r:id="rId23"/>
      <w:pgSz w:w="16838" w:h="11906" w:orient="landscape" w:code="9"/>
      <w:pgMar w:top="1701" w:right="1985" w:bottom="1418" w:left="1418" w:header="709" w:footer="709"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8205AA" w:rsidRPr="00D02D0C" w:rsidRDefault="008205AA">
      <w:r w:rsidRPr="00D02D0C">
        <w:separator/>
      </w:r>
    </w:p>
  </w:endnote>
  <w:endnote w:type="continuationSeparator" w:id="0">
    <w:p w:rsidR="008205AA" w:rsidRPr="00D02D0C" w:rsidRDefault="008205AA">
      <w:r w:rsidRPr="00D02D0C">
        <w:continuationSeparator/>
      </w:r>
    </w:p>
  </w:endnote>
  <w:endnote w:type="continuationNotice" w:id="1">
    <w:p w:rsidR="008205AA" w:rsidRDefault="008205A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Century Gothic">
    <w:panose1 w:val="020B0502020202020204"/>
    <w:charset w:val="00"/>
    <w:family w:val="swiss"/>
    <w:pitch w:val="variable"/>
    <w:sig w:usb0="00000287" w:usb1="00000000" w:usb2="00000000" w:usb3="00000000" w:csb0="0000009F" w:csb1="00000000"/>
  </w:font>
  <w:font w:name="Times New Roman">
    <w:panose1 w:val="02020603050405020304"/>
    <w:charset w:val="00"/>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20500000000000000"/>
    <w:charset w:val="88"/>
    <w:family w:val="auto"/>
    <w:notTrueType/>
    <w:pitch w:val="variable"/>
    <w:sig w:usb0="00000001" w:usb1="08080000" w:usb2="00000010" w:usb3="00000000" w:csb0="00100000" w:csb1="00000000"/>
  </w:font>
  <w:font w:name="Calibri">
    <w:panose1 w:val="020F0502020204030204"/>
    <w:charset w:val="00"/>
    <w:family w:val="swiss"/>
    <w:pitch w:val="variable"/>
    <w:sig w:usb0="E00002FF" w:usb1="4000ACFF" w:usb2="00000001" w:usb3="00000000" w:csb0="0000019F" w:csb1="00000000"/>
  </w:font>
  <w:font w:name="SimSun">
    <w:altName w:val="宋体"/>
    <w:panose1 w:val="02010600030101010101"/>
    <w:charset w:val="86"/>
    <w:family w:val="auto"/>
    <w:notTrueType/>
    <w:pitch w:val="variable"/>
    <w:sig w:usb0="00000001" w:usb1="080E0000" w:usb2="00000010" w:usb3="00000000" w:csb0="00040000" w:csb1="00000000"/>
  </w:font>
  <w:font w:name="Arial Narrow">
    <w:panose1 w:val="020B0606020202030204"/>
    <w:charset w:val="00"/>
    <w:family w:val="swiss"/>
    <w:pitch w:val="variable"/>
    <w:sig w:usb0="00000287" w:usb1="00000800" w:usb2="00000000" w:usb3="00000000" w:csb0="0000009F" w:csb1="00000000"/>
  </w:font>
  <w:font w:name="EUAlbertina">
    <w:altName w:val="Times New Roman"/>
    <w:panose1 w:val="00000000000000000000"/>
    <w:charset w:val="00"/>
    <w:family w:val="roman"/>
    <w:notTrueType/>
    <w:pitch w:val="default"/>
    <w:sig w:usb0="00000003" w:usb1="00000000" w:usb2="00000000" w:usb3="00000000" w:csb0="00000001" w:csb1="00000000"/>
  </w:font>
  <w:font w:name="Showcard Gothic">
    <w:panose1 w:val="04020904020102020604"/>
    <w:charset w:val="00"/>
    <w:family w:val="decorative"/>
    <w:pitch w:val="variable"/>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E52AE" w:rsidRPr="00D02D0C" w:rsidRDefault="003E52AE" w:rsidP="00F07616">
    <w:pPr>
      <w:pStyle w:val="Footer"/>
      <w:pBdr>
        <w:top w:val="single" w:sz="4" w:space="1" w:color="808080"/>
      </w:pBdr>
      <w:jc w:val="right"/>
      <w:rPr>
        <w:rStyle w:val="PageNumber"/>
      </w:rPr>
    </w:pPr>
    <w:r>
      <w:t>0</w:t>
    </w:r>
    <w:r w:rsidR="001548C8">
      <w:t>8</w:t>
    </w:r>
    <w:r>
      <w:t xml:space="preserve">/2018     </w:t>
    </w:r>
    <w:r w:rsidRPr="00D02D0C">
      <w:rPr>
        <w:rStyle w:val="PageNumber"/>
      </w:rPr>
      <w:fldChar w:fldCharType="begin"/>
    </w:r>
    <w:r w:rsidRPr="00D02D0C">
      <w:rPr>
        <w:rStyle w:val="PageNumber"/>
      </w:rPr>
      <w:instrText xml:space="preserve"> PAGE </w:instrText>
    </w:r>
    <w:r w:rsidRPr="00D02D0C">
      <w:rPr>
        <w:rStyle w:val="PageNumber"/>
      </w:rPr>
      <w:fldChar w:fldCharType="separate"/>
    </w:r>
    <w:r w:rsidR="00712E4E">
      <w:rPr>
        <w:rStyle w:val="PageNumber"/>
        <w:noProof/>
      </w:rPr>
      <w:t>3</w:t>
    </w:r>
    <w:r w:rsidRPr="00D02D0C">
      <w:rPr>
        <w:rStyle w:val="PageNumber"/>
      </w:rPr>
      <w:fldChar w:fldCharType="end"/>
    </w:r>
  </w:p>
  <w:p w:rsidR="003E52AE" w:rsidRDefault="003E52AE">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8205AA" w:rsidRPr="00D02D0C" w:rsidRDefault="008205AA">
      <w:r w:rsidRPr="00D02D0C">
        <w:separator/>
      </w:r>
    </w:p>
  </w:footnote>
  <w:footnote w:type="continuationSeparator" w:id="0">
    <w:p w:rsidR="008205AA" w:rsidRPr="00D02D0C" w:rsidRDefault="008205AA">
      <w:r w:rsidRPr="00D02D0C">
        <w:continuationSeparator/>
      </w:r>
    </w:p>
  </w:footnote>
  <w:footnote w:type="continuationNotice" w:id="1">
    <w:p w:rsidR="008205AA" w:rsidRDefault="008205AA"/>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E52AE" w:rsidRDefault="003E52AE" w:rsidP="00F73F01">
    <w:pPr>
      <w:pStyle w:val="Footer"/>
      <w:pBdr>
        <w:bottom w:val="single" w:sz="4" w:space="1" w:color="7B6F46"/>
      </w:pBdr>
      <w:tabs>
        <w:tab w:val="clear" w:pos="8306"/>
        <w:tab w:val="right" w:pos="8820"/>
      </w:tabs>
      <w:ind w:right="3027"/>
      <w:jc w:val="right"/>
      <w:rPr>
        <w:b/>
        <w:bCs/>
        <w:i w:val="0"/>
        <w:iCs w:val="0"/>
        <w:noProof/>
        <w:color w:val="auto"/>
        <w:w w:val="80"/>
      </w:rPr>
    </w:pPr>
    <w:r>
      <w:rPr>
        <w:noProof/>
        <w:lang w:val="en-GB"/>
      </w:rPr>
      <w:drawing>
        <wp:anchor distT="0" distB="0" distL="114300" distR="114300" simplePos="0" relativeHeight="251659264" behindDoc="1" locked="0" layoutInCell="0" allowOverlap="1" wp14:anchorId="6731BCA8" wp14:editId="7A1F57AA">
          <wp:simplePos x="0" y="0"/>
          <wp:positionH relativeFrom="column">
            <wp:posOffset>3957320</wp:posOffset>
          </wp:positionH>
          <wp:positionV relativeFrom="paragraph">
            <wp:posOffset>92710</wp:posOffset>
          </wp:positionV>
          <wp:extent cx="1752600" cy="514350"/>
          <wp:effectExtent l="0" t="0" r="0" b="0"/>
          <wp:wrapTight wrapText="bothSides">
            <wp:wrapPolygon edited="0">
              <wp:start x="0" y="0"/>
              <wp:lineTo x="0" y="20800"/>
              <wp:lineTo x="21365" y="20800"/>
              <wp:lineTo x="21365" y="0"/>
              <wp:lineTo x="0" y="0"/>
            </wp:wrapPolygon>
          </wp:wrapTight>
          <wp:docPr id="11" name="Picture 38" descr="colour_logoEC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descr="colour_logoEC_E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52600" cy="514350"/>
                  </a:xfrm>
                  <a:prstGeom prst="rect">
                    <a:avLst/>
                  </a:prstGeom>
                  <a:noFill/>
                </pic:spPr>
              </pic:pic>
            </a:graphicData>
          </a:graphic>
          <wp14:sizeRelH relativeFrom="page">
            <wp14:pctWidth>0</wp14:pctWidth>
          </wp14:sizeRelH>
          <wp14:sizeRelV relativeFrom="page">
            <wp14:pctHeight>0</wp14:pctHeight>
          </wp14:sizeRelV>
        </wp:anchor>
      </w:drawing>
    </w:r>
  </w:p>
  <w:p w:rsidR="003E52AE" w:rsidRPr="0008476D" w:rsidRDefault="003E52AE" w:rsidP="00F73F01">
    <w:pPr>
      <w:pStyle w:val="Footer"/>
      <w:pBdr>
        <w:bottom w:val="single" w:sz="4" w:space="1" w:color="7B6F46"/>
      </w:pBdr>
      <w:tabs>
        <w:tab w:val="clear" w:pos="8306"/>
        <w:tab w:val="right" w:pos="8820"/>
      </w:tabs>
      <w:ind w:right="3027"/>
      <w:jc w:val="right"/>
      <w:rPr>
        <w:b/>
        <w:bCs/>
        <w:noProof/>
        <w:color w:val="auto"/>
      </w:rPr>
    </w:pPr>
    <w:r w:rsidRPr="0008476D">
      <w:rPr>
        <w:b/>
        <w:bCs/>
        <w:noProof/>
        <w:color w:val="auto"/>
      </w:rPr>
      <w:t>Employment, Social Affairs &amp; Inclusion</w:t>
    </w:r>
  </w:p>
  <w:p w:rsidR="003E52AE" w:rsidRPr="00C518A1" w:rsidRDefault="003E52AE" w:rsidP="00F07616">
    <w:pPr>
      <w:pStyle w:val="Footer"/>
      <w:pBdr>
        <w:bottom w:val="single" w:sz="4" w:space="1" w:color="7B6F46"/>
      </w:pBdr>
      <w:tabs>
        <w:tab w:val="clear" w:pos="8306"/>
        <w:tab w:val="right" w:pos="8820"/>
      </w:tabs>
      <w:ind w:right="3027"/>
      <w:jc w:val="right"/>
      <w:rPr>
        <w:rStyle w:val="HeaderChar"/>
        <w:i/>
        <w:iCs w:val="0"/>
        <w:color w:val="auto"/>
        <w:sz w:val="16"/>
      </w:rPr>
    </w:pPr>
    <w:r w:rsidRPr="00F07616">
      <w:rPr>
        <w:rStyle w:val="HeaderChar"/>
        <w:iCs w:val="0"/>
        <w:sz w:val="16"/>
      </w:rPr>
      <w:t xml:space="preserve"> </w:t>
    </w:r>
    <w:r w:rsidRPr="00D9219A">
      <w:rPr>
        <w:rStyle w:val="HeaderChar"/>
        <w:iCs w:val="0"/>
        <w:color w:val="auto"/>
        <w:sz w:val="16"/>
      </w:rPr>
      <w:t xml:space="preserve">EESSI Business Use case - </w:t>
    </w:r>
    <w:r w:rsidRPr="00D9219A">
      <w:rPr>
        <w:i w:val="0"/>
        <w:color w:val="auto"/>
      </w:rPr>
      <w:fldChar w:fldCharType="begin"/>
    </w:r>
    <w:r w:rsidRPr="00D9219A">
      <w:rPr>
        <w:i w:val="0"/>
        <w:color w:val="auto"/>
      </w:rPr>
      <w:instrText xml:space="preserve"> TITLE   \* MERGEFORMAT </w:instrText>
    </w:r>
    <w:r w:rsidRPr="00D9219A">
      <w:rPr>
        <w:i w:val="0"/>
        <w:color w:val="auto"/>
      </w:rPr>
      <w:fldChar w:fldCharType="separate"/>
    </w:r>
    <w:r w:rsidRPr="00D9219A">
      <w:rPr>
        <w:i w:val="0"/>
        <w:color w:val="auto"/>
      </w:rPr>
      <w:t>S_BUC_18 - Request for entitlement document for Former Frontier Workers</w:t>
    </w:r>
    <w:r w:rsidRPr="00D9219A">
      <w:rPr>
        <w:i w:val="0"/>
        <w:color w:val="auto"/>
      </w:rPr>
      <w:fldChar w:fldCharType="end"/>
    </w:r>
  </w:p>
  <w:p w:rsidR="003E52AE" w:rsidRPr="002305CA" w:rsidRDefault="003E52AE" w:rsidP="005D15BD">
    <w:pPr>
      <w:pStyle w:val="Footer"/>
      <w:pBdr>
        <w:bottom w:val="single" w:sz="4" w:space="1" w:color="7B6F46"/>
      </w:pBdr>
      <w:tabs>
        <w:tab w:val="clear" w:pos="8306"/>
        <w:tab w:val="right" w:pos="8820"/>
      </w:tabs>
      <w:ind w:right="3027"/>
      <w:jc w:val="right"/>
      <w:rPr>
        <w:rStyle w:val="HeaderChar"/>
        <w:iCs w:val="0"/>
        <w:color w:val="auto"/>
        <w:sz w:val="16"/>
      </w:rPr>
    </w:pPr>
    <w:r w:rsidRPr="0008476D">
      <w:rPr>
        <w:rStyle w:val="HeaderChar"/>
        <w:iCs w:val="0"/>
        <w:sz w:val="16"/>
      </w:rPr>
      <w:t xml:space="preserve"> </w:t>
    </w:r>
  </w:p>
  <w:p w:rsidR="003E52AE" w:rsidRDefault="003E52AE" w:rsidP="00C30D92">
    <w:pPr>
      <w:pStyle w:val="Footer"/>
      <w:pBdr>
        <w:bottom w:val="single" w:sz="4" w:space="1" w:color="7B6F46"/>
      </w:pBdr>
      <w:tabs>
        <w:tab w:val="clear" w:pos="8306"/>
        <w:tab w:val="right" w:pos="8820"/>
      </w:tabs>
      <w:ind w:right="3027"/>
      <w:jc w:val="right"/>
      <w:rPr>
        <w:b/>
        <w:bCs/>
        <w:i w:val="0"/>
        <w:iCs w:val="0"/>
        <w:noProof/>
        <w:color w:val="auto"/>
        <w:w w:val="80"/>
      </w:rPr>
    </w:pPr>
    <w:r>
      <w:rPr>
        <w:noProof/>
        <w:lang w:val="en-GB"/>
      </w:rPr>
      <mc:AlternateContent>
        <mc:Choice Requires="wps">
          <w:drawing>
            <wp:anchor distT="4294967295" distB="4294967295" distL="114300" distR="114300" simplePos="0" relativeHeight="251660288" behindDoc="0" locked="0" layoutInCell="0" allowOverlap="1" wp14:anchorId="1F72FE69" wp14:editId="1996B9F8">
              <wp:simplePos x="0" y="0"/>
              <wp:positionH relativeFrom="column">
                <wp:posOffset>8890</wp:posOffset>
              </wp:positionH>
              <wp:positionV relativeFrom="paragraph">
                <wp:posOffset>113030</wp:posOffset>
              </wp:positionV>
              <wp:extent cx="5701030" cy="0"/>
              <wp:effectExtent l="8890" t="8255" r="5080" b="10795"/>
              <wp:wrapNone/>
              <wp:docPr id="7" name="Line 1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70103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id="Line 12" o:spid="_x0000_s1026" style="position:absolute;z-index:25166028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7pt,8.9pt" to="449.6pt,8.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QNlTEgIAACkEAAAOAAAAZHJzL2Uyb0RvYy54bWysU02P2yAQvVfqf0DcE9vZfFpxVpWd9JJ2&#10;I+32BxDAMSoGBCROVPW/dyBxlG0vVVUf8MDMPN7MG5bP51aiE7dOaFXgbJhixBXVTKhDgb+9bQZz&#10;jJwnihGpFS/whTv8vPr4YdmZnI90oyXjFgGIcnlnCtx4b/IkcbThLXFDbbgCZ61tSzxs7SFhlnSA&#10;3spklKbTpNOWGaspdw5Oq6sTryJ+XXPqX+racY9kgYGbj6uN6z6syWpJ8oMlphH0RoP8A4uWCAWX&#10;3qEq4gk6WvEHVCuo1U7Xfkh1m+i6FpTHGqCaLP2tmteGGB5rgeY4c2+T+3+w9OtpZ5FgBZ5hpEgL&#10;Em2F4igbhdZ0xuUQUaqdDcXRs3o1W02/O6R02RB14JHi28VAXhYykncpYeMMXLDvvmgGMeTodezT&#10;ubZtgIQOoHOU43KXg589onA4mUFLnkA12vsSkveJxjr/mesWBaPAEkhHYHLaOh+IkLwPCfcovRFS&#10;RrWlQl2BF5PRJCY4LQULzhDm7GFfSotOJMxL/GJV4HkMs/qoWARrOGHrm+2JkFcbLpcq4EEpQOdm&#10;XQfixyJdrOfr+XgwHk3Xg3FaVYNPm3I8mG6y2aR6qsqyyn4Gatk4bwRjXAV2/XBm478T//ZMrmN1&#10;H897G5L36LFfQLb/R9JRyyDfdRD2ml12ttcY5jEG395OGPjHPdiPL3z1CwAA//8DAFBLAwQUAAYA&#10;CAAAACEAsdXr/tsAAAAHAQAADwAAAGRycy9kb3ducmV2LnhtbEyPQU/DMAyF70j8h8hIXCaWUtDY&#10;uqYTAnrjwgbi6jWmrdY4XZNthV+PEQc4Wc/v6flzvhpdp440hNazgetpAoq48rbl2sDrpryagwoR&#10;2WLnmQx8UoBVcX6WY2b9iV/ouI61khIOGRpoYuwzrUPVkMMw9T2xeB9+cBhFDrW2A56k3HU6TZKZ&#10;dtiyXGiwp4eGqt364AyE8o325dekmiTvN7WndP/4/ITGXF6M90tQkcb4F4YffEGHQpi2/sA2qE70&#10;rQRl3MkDYs8XixTU9nehi1z/5y++AQAA//8DAFBLAQItABQABgAIAAAAIQC2gziS/gAAAOEBAAAT&#10;AAAAAAAAAAAAAAAAAAAAAABbQ29udGVudF9UeXBlc10ueG1sUEsBAi0AFAAGAAgAAAAhADj9If/W&#10;AAAAlAEAAAsAAAAAAAAAAAAAAAAALwEAAF9yZWxzLy5yZWxzUEsBAi0AFAAGAAgAAAAhAHdA2VMS&#10;AgAAKQQAAA4AAAAAAAAAAAAAAAAALgIAAGRycy9lMm9Eb2MueG1sUEsBAi0AFAAGAAgAAAAhALHV&#10;6/7bAAAABwEAAA8AAAAAAAAAAAAAAAAAbAQAAGRycy9kb3ducmV2LnhtbFBLBQYAAAAABAAEAPMA&#10;AAB0BQAAAAA=&#10;" o:allowincell="f"/>
          </w:pict>
        </mc:Fallback>
      </mc:AlternateContent>
    </w:r>
  </w:p>
  <w:p w:rsidR="003E52AE" w:rsidRDefault="003E52AE" w:rsidP="00C30D92">
    <w:pPr>
      <w:pStyle w:val="Footer"/>
      <w:pBdr>
        <w:bottom w:val="single" w:sz="4" w:space="1" w:color="7B6F46"/>
      </w:pBdr>
      <w:tabs>
        <w:tab w:val="clear" w:pos="8306"/>
        <w:tab w:val="right" w:pos="8820"/>
      </w:tabs>
      <w:ind w:right="3027"/>
      <w:rPr>
        <w:b/>
        <w:bCs/>
        <w:i w:val="0"/>
        <w:iCs w:val="0"/>
        <w:noProof/>
        <w:color w:val="auto"/>
        <w:w w:val="80"/>
      </w:rPr>
    </w:pPr>
  </w:p>
  <w:p w:rsidR="003E52AE" w:rsidRDefault="003E52AE" w:rsidP="00F73F01">
    <w:pPr>
      <w:pStyle w:val="Footer"/>
      <w:pBdr>
        <w:bottom w:val="single" w:sz="4" w:space="1" w:color="7B6F46"/>
      </w:pBdr>
      <w:tabs>
        <w:tab w:val="clear" w:pos="8306"/>
        <w:tab w:val="right" w:pos="8820"/>
      </w:tabs>
      <w:ind w:right="3027"/>
      <w:jc w:val="center"/>
    </w:pPr>
    <w:r>
      <w:rPr>
        <w:noProof/>
        <w:lang w:val="en-GB"/>
      </w:rPr>
      <mc:AlternateContent>
        <mc:Choice Requires="wps">
          <w:drawing>
            <wp:anchor distT="4294967295" distB="4294967295" distL="114300" distR="114300" simplePos="0" relativeHeight="251658240" behindDoc="0" locked="0" layoutInCell="0" allowOverlap="1" wp14:anchorId="46691EEF" wp14:editId="49D4875F">
              <wp:simplePos x="0" y="0"/>
              <wp:positionH relativeFrom="column">
                <wp:posOffset>0</wp:posOffset>
              </wp:positionH>
              <wp:positionV relativeFrom="paragraph">
                <wp:posOffset>325755</wp:posOffset>
              </wp:positionV>
              <wp:extent cx="5600700" cy="0"/>
              <wp:effectExtent l="9525" t="11430" r="9525" b="7620"/>
              <wp:wrapNone/>
              <wp:docPr id="6" name="Line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6007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id="Line 10" o:spid="_x0000_s1026" style="position:absolute;z-index:25165824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25.65pt" to="441pt,25.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XXtlEwIAACkEAAAOAAAAZHJzL2Uyb0RvYy54bWysU8GO2jAQvVfqP1i+QxIaWIgIqyqBXmiL&#10;tNsPMLZDrDq2ZRsCqvrvHRuC2PZSVc3BGXvGz2/mzSyfz51EJ26d0KrE2TjFiCuqmVCHEn973Yzm&#10;GDlPFCNSK17iC3f4efX+3bI3BZ/oVkvGLQIQ5YrelLj13hRJ4mjLO+LG2nAFzkbbjnjY2kPCLOkB&#10;vZPJJE1nSa8tM1ZT7hyc1lcnXkX8puHUf20axz2SJQZuPq42rvuwJqslKQ6WmFbQGw3yDyw6IhQ8&#10;eoeqiSfoaMUfUJ2gVjvd+DHVXaKbRlAec4BssvS3bF5aYnjMBYrjzL1M7v/B0i+nnUWClXiGkSId&#10;SLQViqMslqY3roCISu1sSI6e1YvZavrdIaWrlqgDjxRfLwbuZaGYyZsrYeMMPLDvP2sGMeTodazT&#10;ubFdgIQKoHOU43KXg589onA4naXpUwqq0cGXkGK4aKzzn7juUDBKLIF0BCanrfOBCCmGkPCO0hsh&#10;ZVRbKtSXeDGdTOMFp6VgwRnCnD3sK2nRiYR+iV/MCjyPYVYfFYtgLSdsfbM9EfJqw+NSBTxIBejc&#10;rGtD/Fiki/V8Pc9H+WS2HuVpXY8+bqp8NNtkT9P6Q11VdfYzUMvyohWMcRXYDc2Z5X8n/m1Mrm11&#10;b897GZK36LFeQHb4R9JRyyBfmCZX7DW77OygMfRjDL7NTmj4xz3YjxO++gUAAP//AwBQSwMEFAAG&#10;AAgAAAAhAHV75bfaAAAABgEAAA8AAABkcnMvZG93bnJldi54bWxMj8FOwzAQRO9I/IO1SFyq1mkq&#10;UJTGqRCQGxdaENdtvCQR8TqN3Tbw9SziAMeZWc28LTaT69WJxtB5NrBcJKCIa287bgy87Kp5BipE&#10;ZIu9ZzLwSQE25eVFgbn1Z36m0zY2Sko45GigjXHItQ51Sw7Dwg/Ekr370WEUOTbajniWctfrNElu&#10;tcOOZaHFge5bqj+2R2cgVK90qL5m9Sx5WzWe0sPD0yMac3013a1BRZri3zH84As6lMK090e2QfUG&#10;5JFo4Ga5AiVplqVi7H8NXRb6P375DQAA//8DAFBLAQItABQABgAIAAAAIQC2gziS/gAAAOEBAAAT&#10;AAAAAAAAAAAAAAAAAAAAAABbQ29udGVudF9UeXBlc10ueG1sUEsBAi0AFAAGAAgAAAAhADj9If/W&#10;AAAAlAEAAAsAAAAAAAAAAAAAAAAALwEAAF9yZWxzLy5yZWxzUEsBAi0AFAAGAAgAAAAhANlde2UT&#10;AgAAKQQAAA4AAAAAAAAAAAAAAAAALgIAAGRycy9lMm9Eb2MueG1sUEsBAi0AFAAGAAgAAAAhAHV7&#10;5bfaAAAABgEAAA8AAAAAAAAAAAAAAAAAbQQAAGRycy9kb3ducmV2LnhtbFBLBQYAAAAABAAEAPMA&#10;AAB0BQAAAAA=&#10;" o:allowincell="f"/>
          </w:pict>
        </mc:Fallback>
      </mc:AlternateContent>
    </w:r>
    <w:r>
      <w:rPr>
        <w:b/>
        <w:bCs/>
        <w:i w:val="0"/>
        <w:iCs w:val="0"/>
        <w:noProof/>
        <w:color w:val="auto"/>
        <w:w w:val="80"/>
        <w:lang w:val="en-GB"/>
      </w:rPr>
      <w:drawing>
        <wp:inline distT="0" distB="0" distL="0" distR="0" wp14:anchorId="795A2B76" wp14:editId="134259E9">
          <wp:extent cx="5656580" cy="7400290"/>
          <wp:effectExtent l="0" t="0" r="1270" b="0"/>
          <wp:docPr id="4" name="Picture 39" descr="Corporate_Word_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descr="Corporate_Word_page"/>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656580" cy="7400290"/>
                  </a:xfrm>
                  <a:prstGeom prst="rect">
                    <a:avLst/>
                  </a:prstGeom>
                  <a:noFill/>
                  <a:ln>
                    <a:noFill/>
                  </a:ln>
                </pic:spPr>
              </pic:pic>
            </a:graphicData>
          </a:graphic>
        </wp:inline>
      </w:drawing>
    </w:r>
  </w:p>
  <w:p w:rsidR="003E52AE" w:rsidRDefault="003E52AE"/>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3E52AE" w:rsidRDefault="003E52AE" w:rsidP="00F73F01">
    <w:pPr>
      <w:pStyle w:val="Footer"/>
      <w:pBdr>
        <w:bottom w:val="single" w:sz="4" w:space="1" w:color="7B6F46"/>
      </w:pBdr>
      <w:tabs>
        <w:tab w:val="clear" w:pos="8306"/>
        <w:tab w:val="right" w:pos="8820"/>
      </w:tabs>
      <w:ind w:right="3027"/>
      <w:jc w:val="right"/>
      <w:rPr>
        <w:b/>
        <w:bCs/>
        <w:noProof/>
        <w:color w:val="auto"/>
      </w:rPr>
    </w:pPr>
    <w:r>
      <w:rPr>
        <w:noProof/>
        <w:lang w:val="en-GB"/>
      </w:rPr>
      <w:drawing>
        <wp:anchor distT="0" distB="0" distL="114300" distR="114300" simplePos="0" relativeHeight="251656192" behindDoc="1" locked="0" layoutInCell="0" allowOverlap="1" wp14:anchorId="7B715B15" wp14:editId="46C03D26">
          <wp:simplePos x="0" y="0"/>
          <wp:positionH relativeFrom="column">
            <wp:posOffset>6850380</wp:posOffset>
          </wp:positionH>
          <wp:positionV relativeFrom="paragraph">
            <wp:posOffset>-135255</wp:posOffset>
          </wp:positionV>
          <wp:extent cx="1752600" cy="514350"/>
          <wp:effectExtent l="0" t="0" r="0" b="0"/>
          <wp:wrapTight wrapText="bothSides">
            <wp:wrapPolygon edited="0">
              <wp:start x="0" y="0"/>
              <wp:lineTo x="0" y="20800"/>
              <wp:lineTo x="21365" y="20800"/>
              <wp:lineTo x="21365" y="0"/>
              <wp:lineTo x="0" y="0"/>
            </wp:wrapPolygon>
          </wp:wrapTight>
          <wp:docPr id="3" name="Picture 38" descr="colour_logoEC_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descr="colour_logoEC_E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752600" cy="514350"/>
                  </a:xfrm>
                  <a:prstGeom prst="rect">
                    <a:avLst/>
                  </a:prstGeom>
                  <a:noFill/>
                </pic:spPr>
              </pic:pic>
            </a:graphicData>
          </a:graphic>
          <wp14:sizeRelH relativeFrom="page">
            <wp14:pctWidth>0</wp14:pctWidth>
          </wp14:sizeRelH>
          <wp14:sizeRelV relativeFrom="page">
            <wp14:pctHeight>0</wp14:pctHeight>
          </wp14:sizeRelV>
        </wp:anchor>
      </w:drawing>
    </w:r>
    <w:r w:rsidRPr="00A82D08">
      <w:rPr>
        <w:b/>
        <w:bCs/>
        <w:noProof/>
        <w:color w:val="auto"/>
      </w:rPr>
      <w:t>Employment, Social Affairs &amp; Inclusion</w:t>
    </w:r>
  </w:p>
  <w:p w:rsidR="003E52AE" w:rsidRPr="00176DB2" w:rsidRDefault="003E52AE" w:rsidP="00184511">
    <w:pPr>
      <w:pStyle w:val="Footer"/>
      <w:pBdr>
        <w:bottom w:val="single" w:sz="4" w:space="1" w:color="7B6F46"/>
      </w:pBdr>
      <w:tabs>
        <w:tab w:val="clear" w:pos="8306"/>
        <w:tab w:val="right" w:pos="8820"/>
      </w:tabs>
      <w:ind w:right="3027"/>
      <w:jc w:val="right"/>
      <w:rPr>
        <w:rStyle w:val="HeaderChar"/>
        <w:iCs w:val="0"/>
        <w:color w:val="auto"/>
        <w:sz w:val="16"/>
      </w:rPr>
    </w:pPr>
    <w:r w:rsidRPr="00D9219A">
      <w:rPr>
        <w:rStyle w:val="HeaderChar"/>
        <w:iCs w:val="0"/>
        <w:color w:val="auto"/>
        <w:sz w:val="16"/>
      </w:rPr>
      <w:t xml:space="preserve">EESSI </w:t>
    </w:r>
    <w:r>
      <w:rPr>
        <w:rStyle w:val="HeaderChar"/>
        <w:iCs w:val="0"/>
        <w:color w:val="auto"/>
        <w:sz w:val="16"/>
      </w:rPr>
      <w:t xml:space="preserve">Business Use Case - </w:t>
    </w:r>
    <w:r w:rsidRPr="00D9219A">
      <w:rPr>
        <w:i w:val="0"/>
        <w:color w:val="auto"/>
      </w:rPr>
      <w:fldChar w:fldCharType="begin"/>
    </w:r>
    <w:r w:rsidRPr="00D9219A">
      <w:rPr>
        <w:i w:val="0"/>
        <w:color w:val="auto"/>
      </w:rPr>
      <w:instrText xml:space="preserve"> TITLE   \* MERGEFORMAT </w:instrText>
    </w:r>
    <w:r w:rsidRPr="00D9219A">
      <w:rPr>
        <w:i w:val="0"/>
        <w:color w:val="auto"/>
      </w:rPr>
      <w:fldChar w:fldCharType="separate"/>
    </w:r>
    <w:r w:rsidRPr="00D9219A">
      <w:rPr>
        <w:i w:val="0"/>
        <w:color w:val="auto"/>
      </w:rPr>
      <w:t>S_BUC_18 - Request for entitlement document for Former Frontier Workers</w:t>
    </w:r>
    <w:r w:rsidRPr="00D9219A">
      <w:rPr>
        <w:i w:val="0"/>
        <w:color w:val="auto"/>
      </w:rPr>
      <w:fldChar w:fldCharType="end"/>
    </w:r>
  </w:p>
  <w:p w:rsidR="003E52AE" w:rsidRDefault="003E52AE" w:rsidP="00C30D92">
    <w:pPr>
      <w:pStyle w:val="Footer"/>
      <w:pBdr>
        <w:bottom w:val="single" w:sz="4" w:space="1" w:color="7B6F46"/>
      </w:pBdr>
      <w:tabs>
        <w:tab w:val="clear" w:pos="8306"/>
        <w:tab w:val="right" w:pos="8820"/>
      </w:tabs>
      <w:ind w:right="3027"/>
      <w:jc w:val="right"/>
      <w:rPr>
        <w:b/>
        <w:bCs/>
        <w:i w:val="0"/>
        <w:iCs w:val="0"/>
        <w:noProof/>
        <w:color w:val="auto"/>
        <w:w w:val="80"/>
      </w:rPr>
    </w:pPr>
  </w:p>
  <w:p w:rsidR="003E52AE" w:rsidRDefault="003E52AE" w:rsidP="00C30D92">
    <w:pPr>
      <w:pStyle w:val="Footer"/>
      <w:pBdr>
        <w:bottom w:val="single" w:sz="4" w:space="1" w:color="7B6F46"/>
      </w:pBdr>
      <w:tabs>
        <w:tab w:val="clear" w:pos="8306"/>
        <w:tab w:val="right" w:pos="8820"/>
      </w:tabs>
      <w:ind w:right="3027"/>
      <w:rPr>
        <w:b/>
        <w:bCs/>
        <w:i w:val="0"/>
        <w:iCs w:val="0"/>
        <w:noProof/>
        <w:color w:val="auto"/>
        <w:w w:val="80"/>
      </w:rPr>
    </w:pPr>
    <w:r>
      <w:rPr>
        <w:noProof/>
        <w:lang w:val="en-GB"/>
      </w:rPr>
      <mc:AlternateContent>
        <mc:Choice Requires="wps">
          <w:drawing>
            <wp:anchor distT="4294967295" distB="4294967295" distL="114300" distR="114300" simplePos="0" relativeHeight="251657216" behindDoc="0" locked="0" layoutInCell="0" allowOverlap="1" wp14:anchorId="57F6B2B2" wp14:editId="2E3232FA">
              <wp:simplePos x="0" y="0"/>
              <wp:positionH relativeFrom="column">
                <wp:posOffset>4445</wp:posOffset>
              </wp:positionH>
              <wp:positionV relativeFrom="paragraph">
                <wp:posOffset>81280</wp:posOffset>
              </wp:positionV>
              <wp:extent cx="8734425" cy="0"/>
              <wp:effectExtent l="13970" t="5080" r="5080" b="13970"/>
              <wp:wrapNone/>
              <wp:docPr id="2" name="Line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87344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id="Line 5" o:spid="_x0000_s1026" style="position:absolute;z-index:25165721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35pt,6.4pt" to="688.1pt,6.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g5EAIAACgEAAAOAAAAZHJzL2Uyb0RvYy54bWysU8GO2jAQvVfqP1i+QxI2sBARVlUCvdAW&#10;abcfYGyHWHVsyzYEVPXfOzYE7W4vVdUcnLFn5vnNzPPy6dxJdOLWCa1KnI1TjLiimgl1KPH3l81o&#10;jpHzRDEiteIlvnCHn1YfPyx7U/CJbrVk3CIAUa7oTYlb702RJI62vCNurA1X4Gy07YiHrT0kzJIe&#10;0DuZTNJ0lvTaMmM15c7BaX114lXEbxpO/bemcdwjWWLg5uNq47oPa7JakuJgiWkFvdEg/8CiI0LB&#10;pXeomniCjlb8AdUJarXTjR9T3SW6aQTlsQaoJkvfVfPcEsNjLdAcZ+5tcv8Pln497SwSrMQTjBTp&#10;YERboTiahs70xhUQUKmdDbXRs3o2W01/OKR01RJ14JHhy8VAWhYykjcpYeMM4O/7L5pBDDl6Hdt0&#10;bmwXIKEB6ByncblPg589onA4f3zI88kUIzr4ElIMicY6/5nrDgWjxBI4R2By2jofiJBiCAn3KL0R&#10;UsZhS4X6Ei+mgBw8TkvBgjNu7GFfSYtOJMglfrGqd2FWHxWLYC0nbH2zPRHyasPlUgU8KAXo3Kyr&#10;Hn4u0sV6vp7no3wyW4/ytK5HnzZVPpptssdp/VBXVZ39CtSyvGgFY1wFdoM2s/zvZn97JVdV3dV5&#10;b0PyFj32C8gO/0g6zjKM7yqEvWaXnR1mDHKMwbenE/T+eg/26we++g0AAP//AwBQSwMEFAAGAAgA&#10;AAAhAJIBavfZAAAABwEAAA8AAABkcnMvZG93bnJldi54bWxMjk9PwkAQxe8kfofNmHghsrUkYGq3&#10;hKC9eQE1Xofu2DZ2Z0t3geqnd4gHPb4/ee+Xr0bXqRMNofVs4G6WgCKuvG25NvD6Ut7egwoR2WLn&#10;mQx8UYBVcTXJMbP+zFs67WKtZIRDhgaaGPtM61A15DDMfE8s2YcfHEaRQ63tgGcZd51Ok2ShHbYs&#10;Dw32tGmo+twdnYFQvtGh/J5W0+R9XntKD4/PT2jMzfW4fgAVaYx/ZbjgCzoUwrT3R7ZBdQaW0hM3&#10;Ff5LOl8uUlD7X0cXuf7PX/wAAAD//wMAUEsBAi0AFAAGAAgAAAAhALaDOJL+AAAA4QEAABMAAAAA&#10;AAAAAAAAAAAAAAAAAFtDb250ZW50X1R5cGVzXS54bWxQSwECLQAUAAYACAAAACEAOP0h/9YAAACU&#10;AQAACwAAAAAAAAAAAAAAAAAvAQAAX3JlbHMvLnJlbHNQSwECLQAUAAYACAAAACEAfzkoORACAAAo&#10;BAAADgAAAAAAAAAAAAAAAAAuAgAAZHJzL2Uyb0RvYy54bWxQSwECLQAUAAYACAAAACEAkgFq99kA&#10;AAAHAQAADwAAAAAAAAAAAAAAAABqBAAAZHJzL2Rvd25yZXYueG1sUEsFBgAAAAAEAAQA8wAAAHAF&#10;AAAAAA==&#10;" o:allowincell="f"/>
          </w:pict>
        </mc:Fallback>
      </mc:AlternateContent>
    </w:r>
  </w:p>
  <w:p w:rsidR="003E52AE" w:rsidRDefault="003E52AE" w:rsidP="00F73F01">
    <w:pPr>
      <w:pStyle w:val="Footer"/>
      <w:pBdr>
        <w:bottom w:val="single" w:sz="4" w:space="1" w:color="7B6F46"/>
      </w:pBdr>
      <w:tabs>
        <w:tab w:val="clear" w:pos="8306"/>
        <w:tab w:val="right" w:pos="8820"/>
      </w:tabs>
      <w:ind w:right="3027"/>
      <w:jc w:val="center"/>
    </w:pPr>
    <w:r>
      <w:rPr>
        <w:noProof/>
        <w:lang w:val="en-GB"/>
      </w:rPr>
      <mc:AlternateContent>
        <mc:Choice Requires="wps">
          <w:drawing>
            <wp:anchor distT="4294967295" distB="4294967295" distL="114300" distR="114300" simplePos="0" relativeHeight="251655168" behindDoc="0" locked="0" layoutInCell="0" allowOverlap="1" wp14:anchorId="56DA7244" wp14:editId="155E858E">
              <wp:simplePos x="0" y="0"/>
              <wp:positionH relativeFrom="column">
                <wp:posOffset>0</wp:posOffset>
              </wp:positionH>
              <wp:positionV relativeFrom="paragraph">
                <wp:posOffset>325755</wp:posOffset>
              </wp:positionV>
              <wp:extent cx="5600700" cy="0"/>
              <wp:effectExtent l="9525" t="11430" r="9525" b="7620"/>
              <wp:wrapNone/>
              <wp:docPr id="1" name="Line 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6007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id="Line 6" o:spid="_x0000_s1026" style="position:absolute;z-index:25165516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25.65pt" to="441pt,25.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CfqMEQIAACgEAAAOAAAAZHJzL2Uyb0RvYy54bWysU8GO2jAQvVfqP1i+QxIaWIgIqyqBXmiL&#10;tNsPMLZDrDq2ZRsCqvrvHRuC2PZSVc3BGXtmnt/MGy+fz51EJ26d0KrE2TjFiCuqmVCHEn973Yzm&#10;GDlPFCNSK17iC3f4efX+3bI3BZ/oVkvGLQIQ5YrelLj13hRJ4mjLO+LG2nAFzkbbjnjY2kPCLOkB&#10;vZPJJE1nSa8tM1ZT7hyc1lcnXkX8puHUf20axz2SJQZuPq42rvuwJqslKQ6WmFbQGw3yDyw6IhRc&#10;eoeqiSfoaMUfUJ2gVjvd+DHVXaKbRlAea4BqsvS3al5aYnisBZrjzL1N7v/B0i+nnUWCgXYYKdKB&#10;RFuhOJqFzvTGFRBQqZ0NtdGzejFbTb87pHTVEnXgkeHrxUBaFjKSNylh4wzg7/vPmkEMOXod23Ru&#10;bBcgoQHoHNW43NXgZ48oHE5nafqUgmh08CWkGBKNdf4T1x0KRoklcI7A5LR1PhAhxRAS7lF6I6SM&#10;YkuF+hIvppNpTHBaChacIczZw76SFp1IGJf4xarA8xhm9VGxCNZywtY32xMhrzZcLlXAg1KAzs26&#10;zsOPRbpYz9fzfJRPZutRntb16OOmykezTfY0rT/UVVVnPwO1LC9awRhXgd0wm1n+d9rfXsl1qu7T&#10;eW9D8hY99gvIDv9IOmoZ5LsOwl6zy84OGsM4xuDb0wnz/rgH+/GBr34BAAD//wMAUEsDBBQABgAI&#10;AAAAIQB1e+W32gAAAAYBAAAPAAAAZHJzL2Rvd25yZXYueG1sTI/BTsMwEETvSPyDtUhcqtZpKlCU&#10;xqkQkBsXWhDXbbwkEfE6jd028PUs4gDHmVnNvC02k+vVicbQeTawXCSgiGtvO24MvOyqeQYqRGSL&#10;vWcy8EkBNuXlRYG59Wd+ptM2NkpKOORooI1xyLUOdUsOw8IPxJK9+9FhFDk22o54lnLX6zRJbrXD&#10;jmWhxYHuW6o/tkdnIFSvdKi+ZvUseVs1ntLDw9MjGnN9Nd2tQUWa4t8x/OALOpTCtPdHtkH1BuSR&#10;aOBmuQIlaZalYux/DV0W+j9++Q0AAP//AwBQSwECLQAUAAYACAAAACEAtoM4kv4AAADhAQAAEwAA&#10;AAAAAAAAAAAAAAAAAAAAW0NvbnRlbnRfVHlwZXNdLnhtbFBLAQItABQABgAIAAAAIQA4/SH/1gAA&#10;AJQBAAALAAAAAAAAAAAAAAAAAC8BAABfcmVscy8ucmVsc1BLAQItABQABgAIAAAAIQBfCfqMEQIA&#10;ACgEAAAOAAAAAAAAAAAAAAAAAC4CAABkcnMvZTJvRG9jLnhtbFBLAQItABQABgAIAAAAIQB1e+W3&#10;2gAAAAYBAAAPAAAAAAAAAAAAAAAAAGsEAABkcnMvZG93bnJldi54bWxQSwUGAAAAAAQABADzAAAA&#10;cgUAAAAA&#10;" o:allowincell="f"/>
          </w:pict>
        </mc:Fallback>
      </mc:AlternateContent>
    </w:r>
    <w:r>
      <w:rPr>
        <w:b/>
        <w:bCs/>
        <w:i w:val="0"/>
        <w:iCs w:val="0"/>
        <w:noProof/>
        <w:color w:val="auto"/>
        <w:w w:val="80"/>
        <w:lang w:val="en-GB"/>
      </w:rPr>
      <w:drawing>
        <wp:inline distT="0" distB="0" distL="0" distR="0" wp14:anchorId="66364CCF" wp14:editId="4C2D9231">
          <wp:extent cx="5656580" cy="7400290"/>
          <wp:effectExtent l="0" t="0" r="1270" b="0"/>
          <wp:docPr id="5" name="Picture 39" descr="Corporate_Word_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descr="Corporate_Word_page"/>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656580" cy="7400290"/>
                  </a:xfrm>
                  <a:prstGeom prst="rect">
                    <a:avLst/>
                  </a:prstGeom>
                  <a:noFill/>
                  <a:ln>
                    <a:noFill/>
                  </a:ln>
                </pic:spPr>
              </pic:pic>
            </a:graphicData>
          </a:graphic>
        </wp:inline>
      </w:drawing>
    </w:r>
  </w:p>
  <w:p w:rsidR="003E52AE" w:rsidRDefault="003E52AE"/>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E384D4E2"/>
    <w:lvl w:ilvl="0">
      <w:start w:val="1"/>
      <w:numFmt w:val="decimal"/>
      <w:pStyle w:val="ListNumber4"/>
      <w:lvlText w:val="%1."/>
      <w:lvlJc w:val="left"/>
      <w:pPr>
        <w:tabs>
          <w:tab w:val="num" w:pos="1492"/>
        </w:tabs>
        <w:ind w:left="1492" w:hanging="358"/>
      </w:pPr>
      <w:rPr>
        <w:rFonts w:ascii="Century Gothic" w:hAnsi="Century Gothic" w:cs="Century Gothic" w:hint="default"/>
        <w:color w:val="333333"/>
        <w:sz w:val="20"/>
        <w:szCs w:val="20"/>
      </w:rPr>
    </w:lvl>
  </w:abstractNum>
  <w:abstractNum w:abstractNumId="1">
    <w:nsid w:val="FFFFFF7D"/>
    <w:multiLevelType w:val="singleLevel"/>
    <w:tmpl w:val="14380DEA"/>
    <w:lvl w:ilvl="0">
      <w:start w:val="1"/>
      <w:numFmt w:val="decimal"/>
      <w:pStyle w:val="ListNumber2"/>
      <w:lvlText w:val="%1."/>
      <w:lvlJc w:val="left"/>
      <w:pPr>
        <w:tabs>
          <w:tab w:val="num" w:pos="1209"/>
        </w:tabs>
        <w:ind w:left="1209" w:hanging="360"/>
      </w:pPr>
      <w:rPr>
        <w:rFonts w:ascii="Century Gothic" w:hAnsi="Century Gothic" w:cs="Century Gothic" w:hint="default"/>
        <w:color w:val="333333"/>
        <w:sz w:val="20"/>
        <w:szCs w:val="20"/>
      </w:rPr>
    </w:lvl>
  </w:abstractNum>
  <w:abstractNum w:abstractNumId="2">
    <w:nsid w:val="FFFFFF7E"/>
    <w:multiLevelType w:val="singleLevel"/>
    <w:tmpl w:val="CEDC45F6"/>
    <w:lvl w:ilvl="0">
      <w:start w:val="1"/>
      <w:numFmt w:val="decimal"/>
      <w:pStyle w:val="ListNumber3"/>
      <w:lvlText w:val="%1."/>
      <w:lvlJc w:val="left"/>
      <w:pPr>
        <w:tabs>
          <w:tab w:val="num" w:pos="926"/>
        </w:tabs>
        <w:ind w:left="926" w:hanging="360"/>
      </w:pPr>
      <w:rPr>
        <w:rFonts w:ascii="Century Gothic" w:hAnsi="Century Gothic" w:cs="Century Gothic" w:hint="default"/>
        <w:color w:val="333333"/>
        <w:sz w:val="20"/>
        <w:szCs w:val="20"/>
      </w:rPr>
    </w:lvl>
  </w:abstractNum>
  <w:abstractNum w:abstractNumId="3">
    <w:nsid w:val="FFFFFF7F"/>
    <w:multiLevelType w:val="singleLevel"/>
    <w:tmpl w:val="81F4EBAC"/>
    <w:lvl w:ilvl="0">
      <w:start w:val="1"/>
      <w:numFmt w:val="decimal"/>
      <w:pStyle w:val="ListNumber"/>
      <w:lvlText w:val="%1."/>
      <w:lvlJc w:val="left"/>
      <w:pPr>
        <w:tabs>
          <w:tab w:val="num" w:pos="567"/>
        </w:tabs>
        <w:ind w:left="567" w:hanging="284"/>
      </w:pPr>
      <w:rPr>
        <w:rFonts w:cs="Times New Roman" w:hint="default"/>
      </w:rPr>
    </w:lvl>
  </w:abstractNum>
  <w:abstractNum w:abstractNumId="4">
    <w:nsid w:val="FFFFFF81"/>
    <w:multiLevelType w:val="singleLevel"/>
    <w:tmpl w:val="0A441A5A"/>
    <w:lvl w:ilvl="0">
      <w:start w:val="1"/>
      <w:numFmt w:val="bullet"/>
      <w:pStyle w:val="ListNumber5"/>
      <w:lvlText w:val=""/>
      <w:lvlJc w:val="left"/>
      <w:pPr>
        <w:tabs>
          <w:tab w:val="num" w:pos="1209"/>
        </w:tabs>
        <w:ind w:left="1209" w:hanging="360"/>
      </w:pPr>
      <w:rPr>
        <w:rFonts w:ascii="Symbol" w:hAnsi="Symbol" w:hint="default"/>
      </w:rPr>
    </w:lvl>
  </w:abstractNum>
  <w:abstractNum w:abstractNumId="5">
    <w:nsid w:val="FFFFFF83"/>
    <w:multiLevelType w:val="singleLevel"/>
    <w:tmpl w:val="3A5E8C48"/>
    <w:lvl w:ilvl="0">
      <w:start w:val="1"/>
      <w:numFmt w:val="bullet"/>
      <w:pStyle w:val="ListBullet4"/>
      <w:lvlText w:val=""/>
      <w:lvlJc w:val="left"/>
      <w:pPr>
        <w:tabs>
          <w:tab w:val="num" w:pos="643"/>
        </w:tabs>
        <w:ind w:left="643" w:hanging="360"/>
      </w:pPr>
      <w:rPr>
        <w:rFonts w:ascii="Symbol" w:hAnsi="Symbol" w:hint="default"/>
      </w:rPr>
    </w:lvl>
  </w:abstractNum>
  <w:abstractNum w:abstractNumId="6">
    <w:nsid w:val="FFFFFF88"/>
    <w:multiLevelType w:val="singleLevel"/>
    <w:tmpl w:val="0A6AECDE"/>
    <w:lvl w:ilvl="0">
      <w:start w:val="1"/>
      <w:numFmt w:val="decimal"/>
      <w:pStyle w:val="StyleListBulletListBulletJustifiedLeft"/>
      <w:lvlText w:val="%1."/>
      <w:lvlJc w:val="left"/>
      <w:pPr>
        <w:tabs>
          <w:tab w:val="num" w:pos="284"/>
        </w:tabs>
        <w:ind w:left="284" w:hanging="284"/>
      </w:pPr>
      <w:rPr>
        <w:rFonts w:ascii="Century Gothic" w:hAnsi="Century Gothic" w:cs="Century Gothic" w:hint="default"/>
        <w:color w:val="333333"/>
        <w:sz w:val="20"/>
        <w:szCs w:val="20"/>
      </w:rPr>
    </w:lvl>
  </w:abstractNum>
  <w:abstractNum w:abstractNumId="7">
    <w:nsid w:val="01BB072E"/>
    <w:multiLevelType w:val="hybridMultilevel"/>
    <w:tmpl w:val="310AA928"/>
    <w:lvl w:ilvl="0" w:tplc="BAC81CEC">
      <w:start w:val="6"/>
      <w:numFmt w:val="decimal"/>
      <w:suff w:val="space"/>
      <w:lvlText w:val="Branch %1:"/>
      <w:lvlJc w:val="left"/>
      <w:pPr>
        <w:ind w:left="360" w:firstLine="0"/>
      </w:pPr>
      <w:rPr>
        <w:rFonts w:cs="Times New Roman" w:hint="default"/>
        <w:u w:val="singl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nsid w:val="0235527A"/>
    <w:multiLevelType w:val="hybridMultilevel"/>
    <w:tmpl w:val="77DE19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nsid w:val="068718C6"/>
    <w:multiLevelType w:val="hybridMultilevel"/>
    <w:tmpl w:val="512EE45A"/>
    <w:lvl w:ilvl="0" w:tplc="9488A9F6">
      <w:start w:val="1"/>
      <w:numFmt w:val="decimal"/>
      <w:lvlText w:val="%1."/>
      <w:lvlJc w:val="left"/>
      <w:pPr>
        <w:ind w:left="644" w:hanging="360"/>
      </w:pPr>
      <w:rPr>
        <w:rFonts w:cs="Times New Roman" w:hint="default"/>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10">
    <w:nsid w:val="077658EE"/>
    <w:multiLevelType w:val="hybridMultilevel"/>
    <w:tmpl w:val="E98C4B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nsid w:val="0EE80FE9"/>
    <w:multiLevelType w:val="hybridMultilevel"/>
    <w:tmpl w:val="04044D4E"/>
    <w:lvl w:ilvl="0" w:tplc="0809000F">
      <w:start w:val="1"/>
      <w:numFmt w:val="decimal"/>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start w:val="1"/>
      <w:numFmt w:val="lowerRoman"/>
      <w:lvlText w:val="%3."/>
      <w:lvlJc w:val="right"/>
      <w:pPr>
        <w:ind w:left="2160" w:hanging="180"/>
      </w:pPr>
      <w:rPr>
        <w:rFonts w:cs="Times New Roman"/>
      </w:rPr>
    </w:lvl>
    <w:lvl w:ilvl="3" w:tplc="0809000F">
      <w:start w:val="1"/>
      <w:numFmt w:val="decimal"/>
      <w:lvlText w:val="%4."/>
      <w:lvlJc w:val="left"/>
      <w:pPr>
        <w:ind w:left="2880" w:hanging="360"/>
      </w:pPr>
      <w:rPr>
        <w:rFonts w:cs="Times New Roman"/>
      </w:rPr>
    </w:lvl>
    <w:lvl w:ilvl="4" w:tplc="08090019">
      <w:start w:val="1"/>
      <w:numFmt w:val="lowerLetter"/>
      <w:lvlText w:val="%5."/>
      <w:lvlJc w:val="left"/>
      <w:pPr>
        <w:ind w:left="3600" w:hanging="360"/>
      </w:pPr>
      <w:rPr>
        <w:rFonts w:cs="Times New Roman"/>
      </w:rPr>
    </w:lvl>
    <w:lvl w:ilvl="5" w:tplc="0809001B">
      <w:start w:val="1"/>
      <w:numFmt w:val="lowerRoman"/>
      <w:lvlText w:val="%6."/>
      <w:lvlJc w:val="right"/>
      <w:pPr>
        <w:ind w:left="4320" w:hanging="180"/>
      </w:pPr>
      <w:rPr>
        <w:rFonts w:cs="Times New Roman"/>
      </w:rPr>
    </w:lvl>
    <w:lvl w:ilvl="6" w:tplc="0809000F">
      <w:start w:val="1"/>
      <w:numFmt w:val="decimal"/>
      <w:lvlText w:val="%7."/>
      <w:lvlJc w:val="left"/>
      <w:pPr>
        <w:ind w:left="5040" w:hanging="360"/>
      </w:pPr>
      <w:rPr>
        <w:rFonts w:cs="Times New Roman"/>
      </w:rPr>
    </w:lvl>
    <w:lvl w:ilvl="7" w:tplc="08090019">
      <w:start w:val="1"/>
      <w:numFmt w:val="lowerLetter"/>
      <w:lvlText w:val="%8."/>
      <w:lvlJc w:val="left"/>
      <w:pPr>
        <w:ind w:left="5760" w:hanging="360"/>
      </w:pPr>
      <w:rPr>
        <w:rFonts w:cs="Times New Roman"/>
      </w:rPr>
    </w:lvl>
    <w:lvl w:ilvl="8" w:tplc="0809001B">
      <w:start w:val="1"/>
      <w:numFmt w:val="lowerRoman"/>
      <w:lvlText w:val="%9."/>
      <w:lvlJc w:val="right"/>
      <w:pPr>
        <w:ind w:left="6480" w:hanging="180"/>
      </w:pPr>
      <w:rPr>
        <w:rFonts w:cs="Times New Roman"/>
      </w:rPr>
    </w:lvl>
  </w:abstractNum>
  <w:abstractNum w:abstractNumId="12">
    <w:nsid w:val="10FE2592"/>
    <w:multiLevelType w:val="hybridMultilevel"/>
    <w:tmpl w:val="05F6E8AE"/>
    <w:lvl w:ilvl="0" w:tplc="0809000F">
      <w:start w:val="1"/>
      <w:numFmt w:val="decimal"/>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3">
    <w:nsid w:val="134E428D"/>
    <w:multiLevelType w:val="multilevel"/>
    <w:tmpl w:val="B1B28B22"/>
    <w:styleLink w:val="Style2"/>
    <w:lvl w:ilvl="0">
      <w:start w:val="1"/>
      <w:numFmt w:val="bullet"/>
      <w:lvlText w:val=""/>
      <w:lvlJc w:val="left"/>
      <w:pPr>
        <w:tabs>
          <w:tab w:val="num" w:pos="227"/>
        </w:tabs>
        <w:ind w:left="227" w:hanging="227"/>
      </w:pPr>
      <w:rPr>
        <w:rFonts w:ascii="Wingdings" w:hAnsi="Wingdings" w:hint="default"/>
        <w:color w:val="000000"/>
      </w:rPr>
    </w:lvl>
    <w:lvl w:ilvl="1">
      <w:start w:val="1"/>
      <w:numFmt w:val="bullet"/>
      <w:lvlText w:val="o"/>
      <w:lvlJc w:val="left"/>
      <w:pPr>
        <w:tabs>
          <w:tab w:val="num" w:pos="1440"/>
        </w:tabs>
        <w:ind w:left="1440" w:hanging="360"/>
      </w:pPr>
      <w:rPr>
        <w:rFonts w:ascii="Courier New" w:hAnsi="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4">
    <w:nsid w:val="143D0A16"/>
    <w:multiLevelType w:val="singleLevel"/>
    <w:tmpl w:val="18469F0C"/>
    <w:lvl w:ilvl="0">
      <w:start w:val="1"/>
      <w:numFmt w:val="bullet"/>
      <w:pStyle w:val="ListBullet3"/>
      <w:lvlText w:val=""/>
      <w:lvlJc w:val="left"/>
      <w:pPr>
        <w:tabs>
          <w:tab w:val="num" w:pos="2199"/>
        </w:tabs>
        <w:ind w:left="2199" w:hanging="283"/>
      </w:pPr>
      <w:rPr>
        <w:rFonts w:ascii="Symbol" w:hAnsi="Symbol"/>
      </w:rPr>
    </w:lvl>
  </w:abstractNum>
  <w:abstractNum w:abstractNumId="15">
    <w:nsid w:val="18801C73"/>
    <w:multiLevelType w:val="hybridMultilevel"/>
    <w:tmpl w:val="051A2626"/>
    <w:lvl w:ilvl="0" w:tplc="E83AA954">
      <w:start w:val="1"/>
      <w:numFmt w:val="bullet"/>
      <w:pStyle w:val="StyleStyleBulleted10ptCustomColorRGB12311170Left"/>
      <w:lvlText w:val=""/>
      <w:lvlJc w:val="left"/>
      <w:pPr>
        <w:tabs>
          <w:tab w:val="num" w:pos="1800"/>
        </w:tabs>
        <w:ind w:left="1800" w:hanging="360"/>
      </w:pPr>
      <w:rPr>
        <w:rFonts w:ascii="Wingdings" w:hAnsi="Wingdings" w:hint="default"/>
        <w:color w:val="7B6F46"/>
      </w:rPr>
    </w:lvl>
    <w:lvl w:ilvl="1" w:tplc="08090003">
      <w:start w:val="1"/>
      <w:numFmt w:val="bullet"/>
      <w:lvlText w:val="o"/>
      <w:lvlJc w:val="left"/>
      <w:pPr>
        <w:tabs>
          <w:tab w:val="num" w:pos="1440"/>
        </w:tabs>
        <w:ind w:left="1440" w:hanging="360"/>
      </w:pPr>
      <w:rPr>
        <w:rFonts w:ascii="Courier New" w:hAnsi="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16">
    <w:nsid w:val="19AE53B9"/>
    <w:multiLevelType w:val="hybridMultilevel"/>
    <w:tmpl w:val="D3BEBCA8"/>
    <w:lvl w:ilvl="0" w:tplc="ABC8CDDA">
      <w:start w:val="1"/>
      <w:numFmt w:val="decimal"/>
      <w:lvlText w:val="%1."/>
      <w:lvlJc w:val="left"/>
      <w:pPr>
        <w:ind w:left="644" w:hanging="360"/>
      </w:pPr>
      <w:rPr>
        <w:rFonts w:cs="Times New Roman" w:hint="default"/>
        <w:b w:val="0"/>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17">
    <w:nsid w:val="1E2B025B"/>
    <w:multiLevelType w:val="hybridMultilevel"/>
    <w:tmpl w:val="1AF47E30"/>
    <w:lvl w:ilvl="0" w:tplc="3AC63EA8">
      <w:start w:val="2"/>
      <w:numFmt w:val="decimal"/>
      <w:suff w:val="space"/>
      <w:lvlText w:val="Branch %1:"/>
      <w:lvlJc w:val="left"/>
      <w:pPr>
        <w:ind w:left="0" w:firstLine="0"/>
      </w:pPr>
      <w:rPr>
        <w:rFonts w:hint="default"/>
        <w:u w:val="single"/>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nsid w:val="1FE24673"/>
    <w:multiLevelType w:val="hybridMultilevel"/>
    <w:tmpl w:val="FF52A88A"/>
    <w:lvl w:ilvl="0" w:tplc="DD92EA04">
      <w:start w:val="5"/>
      <w:numFmt w:val="decimal"/>
      <w:suff w:val="space"/>
      <w:lvlText w:val="Branch %1:"/>
      <w:lvlJc w:val="left"/>
      <w:pPr>
        <w:ind w:left="0" w:firstLine="0"/>
      </w:pPr>
      <w:rPr>
        <w:rFonts w:cs="Times New Roman" w:hint="default"/>
        <w:u w:val="singl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nsid w:val="22DD3599"/>
    <w:multiLevelType w:val="multilevel"/>
    <w:tmpl w:val="C5781CC6"/>
    <w:lvl w:ilvl="0">
      <w:start w:val="1"/>
      <w:numFmt w:val="decimal"/>
      <w:pStyle w:val="References"/>
      <w:lvlText w:val="(%1)"/>
      <w:lvlJc w:val="left"/>
      <w:pPr>
        <w:tabs>
          <w:tab w:val="num" w:pos="709"/>
        </w:tabs>
        <w:ind w:left="709" w:hanging="709"/>
      </w:pPr>
      <w:rPr>
        <w:rFonts w:cs="Times New Roman"/>
      </w:rPr>
    </w:lvl>
    <w:lvl w:ilvl="1">
      <w:start w:val="1"/>
      <w:numFmt w:val="lowerLetter"/>
      <w:lvlText w:val="(%2)"/>
      <w:lvlJc w:val="left"/>
      <w:pPr>
        <w:tabs>
          <w:tab w:val="num" w:pos="1417"/>
        </w:tabs>
        <w:ind w:left="1417" w:hanging="708"/>
      </w:pPr>
      <w:rPr>
        <w:rFonts w:cs="Times New Roman"/>
      </w:rPr>
    </w:lvl>
    <w:lvl w:ilvl="2">
      <w:start w:val="1"/>
      <w:numFmt w:val="bullet"/>
      <w:lvlText w:val="–"/>
      <w:lvlJc w:val="left"/>
      <w:pPr>
        <w:tabs>
          <w:tab w:val="num" w:pos="2126"/>
        </w:tabs>
        <w:ind w:left="2126" w:hanging="709"/>
      </w:pPr>
      <w:rPr>
        <w:rFonts w:ascii="Times New Roman" w:hAnsi="Times New Roman"/>
      </w:rPr>
    </w:lvl>
    <w:lvl w:ilvl="3">
      <w:start w:val="1"/>
      <w:numFmt w:val="bullet"/>
      <w:lvlText w:val=""/>
      <w:lvlJc w:val="left"/>
      <w:pPr>
        <w:tabs>
          <w:tab w:val="num" w:pos="2835"/>
        </w:tabs>
        <w:ind w:left="2835" w:hanging="709"/>
      </w:pPr>
      <w:rPr>
        <w:rFonts w:ascii="Symbol" w:hAnsi="Symbol"/>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20">
    <w:nsid w:val="24225E59"/>
    <w:multiLevelType w:val="singleLevel"/>
    <w:tmpl w:val="A54AAC82"/>
    <w:lvl w:ilvl="0">
      <w:start w:val="1"/>
      <w:numFmt w:val="bullet"/>
      <w:pStyle w:val="ListDash4"/>
      <w:lvlText w:val="–"/>
      <w:lvlJc w:val="left"/>
      <w:pPr>
        <w:tabs>
          <w:tab w:val="num" w:pos="3163"/>
        </w:tabs>
        <w:ind w:left="3163" w:hanging="283"/>
      </w:pPr>
      <w:rPr>
        <w:rFonts w:ascii="Times New Roman" w:hAnsi="Times New Roman"/>
      </w:rPr>
    </w:lvl>
  </w:abstractNum>
  <w:abstractNum w:abstractNumId="21">
    <w:nsid w:val="253D561F"/>
    <w:multiLevelType w:val="hybridMultilevel"/>
    <w:tmpl w:val="7868D366"/>
    <w:lvl w:ilvl="0" w:tplc="9488A9F6">
      <w:start w:val="1"/>
      <w:numFmt w:val="decimal"/>
      <w:lvlText w:val="%1."/>
      <w:lvlJc w:val="left"/>
      <w:pPr>
        <w:ind w:left="644" w:hanging="360"/>
      </w:pPr>
      <w:rPr>
        <w:rFonts w:cs="Times New Roman" w:hint="default"/>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22">
    <w:nsid w:val="3747598C"/>
    <w:multiLevelType w:val="hybridMultilevel"/>
    <w:tmpl w:val="E2625C62"/>
    <w:lvl w:ilvl="0" w:tplc="399A4132">
      <w:start w:val="1"/>
      <w:numFmt w:val="decimal"/>
      <w:suff w:val="space"/>
      <w:lvlText w:val="Branch %1:"/>
      <w:lvlJc w:val="left"/>
      <w:pPr>
        <w:ind w:left="0" w:firstLine="0"/>
      </w:pPr>
      <w:rPr>
        <w:rFonts w:hint="default"/>
        <w:u w:val="single"/>
      </w:rPr>
    </w:lvl>
    <w:lvl w:ilvl="1" w:tplc="08090019">
      <w:start w:val="1"/>
      <w:numFmt w:val="lowerLetter"/>
      <w:lvlText w:val="%2."/>
      <w:lvlJc w:val="left"/>
      <w:pPr>
        <w:ind w:left="1156" w:hanging="360"/>
      </w:pPr>
    </w:lvl>
    <w:lvl w:ilvl="2" w:tplc="0809001B" w:tentative="1">
      <w:start w:val="1"/>
      <w:numFmt w:val="lowerRoman"/>
      <w:lvlText w:val="%3."/>
      <w:lvlJc w:val="right"/>
      <w:pPr>
        <w:ind w:left="1876" w:hanging="180"/>
      </w:pPr>
    </w:lvl>
    <w:lvl w:ilvl="3" w:tplc="0809000F" w:tentative="1">
      <w:start w:val="1"/>
      <w:numFmt w:val="decimal"/>
      <w:lvlText w:val="%4."/>
      <w:lvlJc w:val="left"/>
      <w:pPr>
        <w:ind w:left="2596" w:hanging="360"/>
      </w:pPr>
    </w:lvl>
    <w:lvl w:ilvl="4" w:tplc="08090019" w:tentative="1">
      <w:start w:val="1"/>
      <w:numFmt w:val="lowerLetter"/>
      <w:lvlText w:val="%5."/>
      <w:lvlJc w:val="left"/>
      <w:pPr>
        <w:ind w:left="3316" w:hanging="360"/>
      </w:pPr>
    </w:lvl>
    <w:lvl w:ilvl="5" w:tplc="0809001B" w:tentative="1">
      <w:start w:val="1"/>
      <w:numFmt w:val="lowerRoman"/>
      <w:lvlText w:val="%6."/>
      <w:lvlJc w:val="right"/>
      <w:pPr>
        <w:ind w:left="4036" w:hanging="180"/>
      </w:pPr>
    </w:lvl>
    <w:lvl w:ilvl="6" w:tplc="0809000F" w:tentative="1">
      <w:start w:val="1"/>
      <w:numFmt w:val="decimal"/>
      <w:lvlText w:val="%7."/>
      <w:lvlJc w:val="left"/>
      <w:pPr>
        <w:ind w:left="4756" w:hanging="360"/>
      </w:pPr>
    </w:lvl>
    <w:lvl w:ilvl="7" w:tplc="08090019" w:tentative="1">
      <w:start w:val="1"/>
      <w:numFmt w:val="lowerLetter"/>
      <w:lvlText w:val="%8."/>
      <w:lvlJc w:val="left"/>
      <w:pPr>
        <w:ind w:left="5476" w:hanging="360"/>
      </w:pPr>
    </w:lvl>
    <w:lvl w:ilvl="8" w:tplc="0809001B" w:tentative="1">
      <w:start w:val="1"/>
      <w:numFmt w:val="lowerRoman"/>
      <w:lvlText w:val="%9."/>
      <w:lvlJc w:val="right"/>
      <w:pPr>
        <w:ind w:left="6196" w:hanging="180"/>
      </w:pPr>
    </w:lvl>
  </w:abstractNum>
  <w:abstractNum w:abstractNumId="23">
    <w:nsid w:val="3A5D3950"/>
    <w:multiLevelType w:val="hybridMultilevel"/>
    <w:tmpl w:val="0952E9AE"/>
    <w:lvl w:ilvl="0" w:tplc="9488A9F6">
      <w:start w:val="1"/>
      <w:numFmt w:val="decimal"/>
      <w:lvlText w:val="%1."/>
      <w:lvlJc w:val="left"/>
      <w:pPr>
        <w:ind w:left="644" w:hanging="360"/>
      </w:pPr>
      <w:rPr>
        <w:rFonts w:cs="Times New Roman" w:hint="default"/>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24">
    <w:nsid w:val="3A7730C4"/>
    <w:multiLevelType w:val="singleLevel"/>
    <w:tmpl w:val="474CA21A"/>
    <w:lvl w:ilvl="0">
      <w:start w:val="1"/>
      <w:numFmt w:val="bullet"/>
      <w:pStyle w:val="ListBullet1"/>
      <w:lvlText w:val=""/>
      <w:lvlJc w:val="left"/>
      <w:pPr>
        <w:tabs>
          <w:tab w:val="num" w:pos="765"/>
        </w:tabs>
        <w:ind w:left="765" w:hanging="283"/>
      </w:pPr>
      <w:rPr>
        <w:rFonts w:ascii="Symbol" w:hAnsi="Symbol"/>
      </w:rPr>
    </w:lvl>
  </w:abstractNum>
  <w:abstractNum w:abstractNumId="25">
    <w:nsid w:val="3F9F6EFA"/>
    <w:multiLevelType w:val="hybridMultilevel"/>
    <w:tmpl w:val="05F6E8AE"/>
    <w:lvl w:ilvl="0" w:tplc="0809000F">
      <w:start w:val="1"/>
      <w:numFmt w:val="decimal"/>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26">
    <w:nsid w:val="3FC36FB6"/>
    <w:multiLevelType w:val="hybridMultilevel"/>
    <w:tmpl w:val="AEB4D916"/>
    <w:lvl w:ilvl="0" w:tplc="0809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7">
    <w:nsid w:val="41C0227B"/>
    <w:multiLevelType w:val="hybridMultilevel"/>
    <w:tmpl w:val="09E263C0"/>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8">
    <w:nsid w:val="42155ADC"/>
    <w:multiLevelType w:val="hybridMultilevel"/>
    <w:tmpl w:val="A950D890"/>
    <w:lvl w:ilvl="0" w:tplc="9488A9F6">
      <w:start w:val="1"/>
      <w:numFmt w:val="decimal"/>
      <w:lvlText w:val="%1."/>
      <w:lvlJc w:val="left"/>
      <w:pPr>
        <w:ind w:left="644" w:hanging="360"/>
      </w:pPr>
      <w:rPr>
        <w:rFonts w:cs="Times New Roman" w:hint="default"/>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29">
    <w:nsid w:val="429E662A"/>
    <w:multiLevelType w:val="multilevel"/>
    <w:tmpl w:val="1DCA4396"/>
    <w:lvl w:ilvl="0">
      <w:start w:val="1"/>
      <w:numFmt w:val="decimal"/>
      <w:pStyle w:val="ListNumber1"/>
      <w:lvlText w:val="(%1)"/>
      <w:lvlJc w:val="left"/>
      <w:pPr>
        <w:tabs>
          <w:tab w:val="num" w:pos="454"/>
        </w:tabs>
        <w:ind w:left="454" w:hanging="454"/>
      </w:pPr>
      <w:rPr>
        <w:rFonts w:cs="Times New Roman"/>
      </w:rPr>
    </w:lvl>
    <w:lvl w:ilvl="1">
      <w:start w:val="1"/>
      <w:numFmt w:val="lowerLetter"/>
      <w:pStyle w:val="ListNumber1Level2"/>
      <w:lvlText w:val="(%2)"/>
      <w:lvlJc w:val="left"/>
      <w:pPr>
        <w:tabs>
          <w:tab w:val="num" w:pos="907"/>
        </w:tabs>
        <w:ind w:left="907" w:hanging="453"/>
      </w:pPr>
      <w:rPr>
        <w:rFonts w:cs="Times New Roman"/>
      </w:rPr>
    </w:lvl>
    <w:lvl w:ilvl="2">
      <w:start w:val="1"/>
      <w:numFmt w:val="bullet"/>
      <w:pStyle w:val="ListNumber1Level3"/>
      <w:lvlText w:val="–"/>
      <w:lvlJc w:val="left"/>
      <w:pPr>
        <w:tabs>
          <w:tab w:val="num" w:pos="1361"/>
        </w:tabs>
        <w:ind w:left="1361" w:hanging="454"/>
      </w:pPr>
      <w:rPr>
        <w:rFonts w:ascii="Times New Roman" w:hAnsi="Times New Roman"/>
      </w:rPr>
    </w:lvl>
    <w:lvl w:ilvl="3">
      <w:start w:val="1"/>
      <w:numFmt w:val="bullet"/>
      <w:pStyle w:val="ListNumber1Level4"/>
      <w:lvlText w:val=""/>
      <w:lvlJc w:val="left"/>
      <w:pPr>
        <w:tabs>
          <w:tab w:val="num" w:pos="1814"/>
        </w:tabs>
        <w:ind w:left="1814" w:hanging="453"/>
      </w:pPr>
      <w:rPr>
        <w:rFonts w:ascii="Symbol" w:hAnsi="Symbol"/>
      </w:rPr>
    </w:lvl>
    <w:lvl w:ilvl="4">
      <w:start w:val="1"/>
      <w:numFmt w:val="lowerLetter"/>
      <w:lvlText w:val="(%5)"/>
      <w:lvlJc w:val="left"/>
      <w:pPr>
        <w:tabs>
          <w:tab w:val="num" w:pos="1800"/>
        </w:tabs>
        <w:ind w:left="1800" w:hanging="360"/>
      </w:pPr>
      <w:rPr>
        <w:rFonts w:cs="Times New Roman"/>
      </w:rPr>
    </w:lvl>
    <w:lvl w:ilvl="5">
      <w:start w:val="1"/>
      <w:numFmt w:val="lowerRoman"/>
      <w:lvlText w:val="(%6)"/>
      <w:lvlJc w:val="left"/>
      <w:pPr>
        <w:tabs>
          <w:tab w:val="num" w:pos="2160"/>
        </w:tabs>
        <w:ind w:left="2160" w:hanging="360"/>
      </w:pPr>
      <w:rPr>
        <w:rFonts w:cs="Times New Roman"/>
      </w:rPr>
    </w:lvl>
    <w:lvl w:ilvl="6">
      <w:start w:val="1"/>
      <w:numFmt w:val="decimal"/>
      <w:lvlText w:val="%7."/>
      <w:lvlJc w:val="left"/>
      <w:pPr>
        <w:tabs>
          <w:tab w:val="num" w:pos="2520"/>
        </w:tabs>
        <w:ind w:left="2520" w:hanging="360"/>
      </w:pPr>
      <w:rPr>
        <w:rFonts w:cs="Times New Roman"/>
      </w:rPr>
    </w:lvl>
    <w:lvl w:ilvl="7">
      <w:start w:val="1"/>
      <w:numFmt w:val="lowerLetter"/>
      <w:lvlText w:val="%8."/>
      <w:lvlJc w:val="left"/>
      <w:pPr>
        <w:tabs>
          <w:tab w:val="num" w:pos="2880"/>
        </w:tabs>
        <w:ind w:left="2880" w:hanging="360"/>
      </w:pPr>
      <w:rPr>
        <w:rFonts w:cs="Times New Roman"/>
      </w:rPr>
    </w:lvl>
    <w:lvl w:ilvl="8">
      <w:start w:val="1"/>
      <w:numFmt w:val="lowerRoman"/>
      <w:lvlText w:val="%9."/>
      <w:lvlJc w:val="left"/>
      <w:pPr>
        <w:tabs>
          <w:tab w:val="num" w:pos="3240"/>
        </w:tabs>
        <w:ind w:left="3240" w:hanging="360"/>
      </w:pPr>
      <w:rPr>
        <w:rFonts w:cs="Times New Roman"/>
      </w:rPr>
    </w:lvl>
  </w:abstractNum>
  <w:abstractNum w:abstractNumId="30">
    <w:nsid w:val="46155F28"/>
    <w:multiLevelType w:val="hybridMultilevel"/>
    <w:tmpl w:val="05F6E8AE"/>
    <w:lvl w:ilvl="0" w:tplc="0809000F">
      <w:start w:val="1"/>
      <w:numFmt w:val="decimal"/>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1">
    <w:nsid w:val="461E1FB0"/>
    <w:multiLevelType w:val="hybridMultilevel"/>
    <w:tmpl w:val="BAD056B8"/>
    <w:lvl w:ilvl="0" w:tplc="1734716A">
      <w:start w:val="1"/>
      <w:numFmt w:val="bullet"/>
      <w:pStyle w:val="ListBullet2"/>
      <w:lvlText w:val=""/>
      <w:lvlJc w:val="left"/>
      <w:pPr>
        <w:tabs>
          <w:tab w:val="num" w:pos="227"/>
        </w:tabs>
        <w:ind w:left="227" w:hanging="227"/>
      </w:pPr>
      <w:rPr>
        <w:rFonts w:ascii="Wingdings" w:hAnsi="Wingdings" w:hint="default"/>
        <w:color w:val="7B6F46"/>
      </w:rPr>
    </w:lvl>
    <w:lvl w:ilvl="1" w:tplc="08090003">
      <w:start w:val="1"/>
      <w:numFmt w:val="bullet"/>
      <w:lvlText w:val="o"/>
      <w:lvlJc w:val="left"/>
      <w:pPr>
        <w:tabs>
          <w:tab w:val="num" w:pos="1440"/>
        </w:tabs>
        <w:ind w:left="1440" w:hanging="360"/>
      </w:pPr>
      <w:rPr>
        <w:rFonts w:ascii="Courier New" w:hAnsi="Courier New" w:hint="default"/>
      </w:rPr>
    </w:lvl>
    <w:lvl w:ilvl="2" w:tplc="08090005">
      <w:start w:val="1"/>
      <w:numFmt w:val="bullet"/>
      <w:lvlText w:val=""/>
      <w:lvlJc w:val="left"/>
      <w:pPr>
        <w:tabs>
          <w:tab w:val="num" w:pos="2160"/>
        </w:tabs>
        <w:ind w:left="2160" w:hanging="360"/>
      </w:pPr>
      <w:rPr>
        <w:rFonts w:ascii="Wingdings" w:hAnsi="Wingdings" w:hint="default"/>
      </w:rPr>
    </w:lvl>
    <w:lvl w:ilvl="3" w:tplc="08090001">
      <w:start w:val="1"/>
      <w:numFmt w:val="bullet"/>
      <w:lvlText w:val=""/>
      <w:lvlJc w:val="left"/>
      <w:pPr>
        <w:tabs>
          <w:tab w:val="num" w:pos="2880"/>
        </w:tabs>
        <w:ind w:left="2880" w:hanging="360"/>
      </w:pPr>
      <w:rPr>
        <w:rFonts w:ascii="Symbol" w:hAnsi="Symbol" w:hint="default"/>
      </w:rPr>
    </w:lvl>
    <w:lvl w:ilvl="4" w:tplc="08090003">
      <w:start w:val="1"/>
      <w:numFmt w:val="bullet"/>
      <w:lvlText w:val="o"/>
      <w:lvlJc w:val="left"/>
      <w:pPr>
        <w:tabs>
          <w:tab w:val="num" w:pos="3600"/>
        </w:tabs>
        <w:ind w:left="3600" w:hanging="360"/>
      </w:pPr>
      <w:rPr>
        <w:rFonts w:ascii="Courier New" w:hAnsi="Courier New" w:hint="default"/>
      </w:rPr>
    </w:lvl>
    <w:lvl w:ilvl="5" w:tplc="08090005">
      <w:start w:val="1"/>
      <w:numFmt w:val="bullet"/>
      <w:lvlText w:val=""/>
      <w:lvlJc w:val="left"/>
      <w:pPr>
        <w:tabs>
          <w:tab w:val="num" w:pos="4320"/>
        </w:tabs>
        <w:ind w:left="4320" w:hanging="360"/>
      </w:pPr>
      <w:rPr>
        <w:rFonts w:ascii="Wingdings" w:hAnsi="Wingdings" w:hint="default"/>
      </w:rPr>
    </w:lvl>
    <w:lvl w:ilvl="6" w:tplc="08090001">
      <w:start w:val="1"/>
      <w:numFmt w:val="bullet"/>
      <w:lvlText w:val=""/>
      <w:lvlJc w:val="left"/>
      <w:pPr>
        <w:tabs>
          <w:tab w:val="num" w:pos="5040"/>
        </w:tabs>
        <w:ind w:left="5040" w:hanging="360"/>
      </w:pPr>
      <w:rPr>
        <w:rFonts w:ascii="Symbol" w:hAnsi="Symbol" w:hint="default"/>
      </w:rPr>
    </w:lvl>
    <w:lvl w:ilvl="7" w:tplc="08090003">
      <w:start w:val="1"/>
      <w:numFmt w:val="bullet"/>
      <w:lvlText w:val="o"/>
      <w:lvlJc w:val="left"/>
      <w:pPr>
        <w:tabs>
          <w:tab w:val="num" w:pos="5760"/>
        </w:tabs>
        <w:ind w:left="5760" w:hanging="360"/>
      </w:pPr>
      <w:rPr>
        <w:rFonts w:ascii="Courier New" w:hAnsi="Courier New" w:hint="default"/>
      </w:rPr>
    </w:lvl>
    <w:lvl w:ilvl="8" w:tplc="08090005">
      <w:start w:val="1"/>
      <w:numFmt w:val="bullet"/>
      <w:lvlText w:val=""/>
      <w:lvlJc w:val="left"/>
      <w:pPr>
        <w:tabs>
          <w:tab w:val="num" w:pos="6480"/>
        </w:tabs>
        <w:ind w:left="6480" w:hanging="360"/>
      </w:pPr>
      <w:rPr>
        <w:rFonts w:ascii="Wingdings" w:hAnsi="Wingdings" w:hint="default"/>
      </w:rPr>
    </w:lvl>
  </w:abstractNum>
  <w:abstractNum w:abstractNumId="32">
    <w:nsid w:val="506B60E0"/>
    <w:multiLevelType w:val="hybridMultilevel"/>
    <w:tmpl w:val="233064A6"/>
    <w:lvl w:ilvl="0" w:tplc="136A1E24">
      <w:start w:val="1"/>
      <w:numFmt w:val="decimal"/>
      <w:suff w:val="space"/>
      <w:lvlText w:val="Branch %1:"/>
      <w:lvlJc w:val="left"/>
      <w:rPr>
        <w:rFonts w:cs="Times New Roman" w:hint="default"/>
        <w:u w:val="single"/>
      </w:rPr>
    </w:lvl>
    <w:lvl w:ilvl="1" w:tplc="08090019">
      <w:start w:val="1"/>
      <w:numFmt w:val="lowerLetter"/>
      <w:lvlText w:val="%2."/>
      <w:lvlJc w:val="left"/>
      <w:pPr>
        <w:ind w:left="1440" w:hanging="360"/>
      </w:pPr>
      <w:rPr>
        <w:rFonts w:cs="Times New Roman"/>
      </w:rPr>
    </w:lvl>
    <w:lvl w:ilvl="2" w:tplc="0809001B">
      <w:start w:val="1"/>
      <w:numFmt w:val="lowerRoman"/>
      <w:lvlText w:val="%3."/>
      <w:lvlJc w:val="right"/>
      <w:pPr>
        <w:ind w:left="2160" w:hanging="180"/>
      </w:pPr>
      <w:rPr>
        <w:rFonts w:cs="Times New Roman"/>
      </w:rPr>
    </w:lvl>
    <w:lvl w:ilvl="3" w:tplc="0809000F">
      <w:start w:val="1"/>
      <w:numFmt w:val="decimal"/>
      <w:lvlText w:val="%4."/>
      <w:lvlJc w:val="left"/>
      <w:pPr>
        <w:ind w:left="2880" w:hanging="360"/>
      </w:pPr>
      <w:rPr>
        <w:rFonts w:cs="Times New Roman"/>
      </w:rPr>
    </w:lvl>
    <w:lvl w:ilvl="4" w:tplc="08090019">
      <w:start w:val="1"/>
      <w:numFmt w:val="lowerLetter"/>
      <w:lvlText w:val="%5."/>
      <w:lvlJc w:val="left"/>
      <w:pPr>
        <w:ind w:left="3600" w:hanging="360"/>
      </w:pPr>
      <w:rPr>
        <w:rFonts w:cs="Times New Roman"/>
      </w:rPr>
    </w:lvl>
    <w:lvl w:ilvl="5" w:tplc="0809001B">
      <w:start w:val="1"/>
      <w:numFmt w:val="lowerRoman"/>
      <w:lvlText w:val="%6."/>
      <w:lvlJc w:val="right"/>
      <w:pPr>
        <w:ind w:left="4320" w:hanging="180"/>
      </w:pPr>
      <w:rPr>
        <w:rFonts w:cs="Times New Roman"/>
      </w:rPr>
    </w:lvl>
    <w:lvl w:ilvl="6" w:tplc="0809000F">
      <w:start w:val="1"/>
      <w:numFmt w:val="decimal"/>
      <w:lvlText w:val="%7."/>
      <w:lvlJc w:val="left"/>
      <w:pPr>
        <w:ind w:left="5040" w:hanging="360"/>
      </w:pPr>
      <w:rPr>
        <w:rFonts w:cs="Times New Roman"/>
      </w:rPr>
    </w:lvl>
    <w:lvl w:ilvl="7" w:tplc="08090019">
      <w:start w:val="1"/>
      <w:numFmt w:val="lowerLetter"/>
      <w:lvlText w:val="%8."/>
      <w:lvlJc w:val="left"/>
      <w:pPr>
        <w:ind w:left="5760" w:hanging="360"/>
      </w:pPr>
      <w:rPr>
        <w:rFonts w:cs="Times New Roman"/>
      </w:rPr>
    </w:lvl>
    <w:lvl w:ilvl="8" w:tplc="0809001B">
      <w:start w:val="1"/>
      <w:numFmt w:val="lowerRoman"/>
      <w:lvlText w:val="%9."/>
      <w:lvlJc w:val="right"/>
      <w:pPr>
        <w:ind w:left="6480" w:hanging="180"/>
      </w:pPr>
      <w:rPr>
        <w:rFonts w:cs="Times New Roman"/>
      </w:rPr>
    </w:lvl>
  </w:abstractNum>
  <w:abstractNum w:abstractNumId="33">
    <w:nsid w:val="54BD0BEC"/>
    <w:multiLevelType w:val="singleLevel"/>
    <w:tmpl w:val="ADAC358A"/>
    <w:lvl w:ilvl="0">
      <w:start w:val="1"/>
      <w:numFmt w:val="bullet"/>
      <w:pStyle w:val="ListBullet"/>
      <w:lvlText w:val=""/>
      <w:lvlJc w:val="left"/>
      <w:pPr>
        <w:tabs>
          <w:tab w:val="num" w:pos="283"/>
        </w:tabs>
        <w:ind w:left="283" w:hanging="283"/>
      </w:pPr>
      <w:rPr>
        <w:rFonts w:ascii="Symbol" w:hAnsi="Symbol"/>
      </w:rPr>
    </w:lvl>
  </w:abstractNum>
  <w:abstractNum w:abstractNumId="34">
    <w:nsid w:val="5520076C"/>
    <w:multiLevelType w:val="hybridMultilevel"/>
    <w:tmpl w:val="EE642A6E"/>
    <w:lvl w:ilvl="0" w:tplc="0809000F">
      <w:start w:val="1"/>
      <w:numFmt w:val="decimal"/>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start w:val="1"/>
      <w:numFmt w:val="lowerRoman"/>
      <w:lvlText w:val="%3."/>
      <w:lvlJc w:val="right"/>
      <w:pPr>
        <w:ind w:left="2160" w:hanging="180"/>
      </w:pPr>
      <w:rPr>
        <w:rFonts w:cs="Times New Roman"/>
      </w:rPr>
    </w:lvl>
    <w:lvl w:ilvl="3" w:tplc="0809000F">
      <w:start w:val="1"/>
      <w:numFmt w:val="decimal"/>
      <w:lvlText w:val="%4."/>
      <w:lvlJc w:val="left"/>
      <w:pPr>
        <w:ind w:left="2880" w:hanging="360"/>
      </w:pPr>
      <w:rPr>
        <w:rFonts w:cs="Times New Roman"/>
      </w:rPr>
    </w:lvl>
    <w:lvl w:ilvl="4" w:tplc="08090019">
      <w:start w:val="1"/>
      <w:numFmt w:val="lowerLetter"/>
      <w:lvlText w:val="%5."/>
      <w:lvlJc w:val="left"/>
      <w:pPr>
        <w:ind w:left="3600" w:hanging="360"/>
      </w:pPr>
      <w:rPr>
        <w:rFonts w:cs="Times New Roman"/>
      </w:rPr>
    </w:lvl>
    <w:lvl w:ilvl="5" w:tplc="0809001B">
      <w:start w:val="1"/>
      <w:numFmt w:val="lowerRoman"/>
      <w:lvlText w:val="%6."/>
      <w:lvlJc w:val="right"/>
      <w:pPr>
        <w:ind w:left="4320" w:hanging="180"/>
      </w:pPr>
      <w:rPr>
        <w:rFonts w:cs="Times New Roman"/>
      </w:rPr>
    </w:lvl>
    <w:lvl w:ilvl="6" w:tplc="0809000F">
      <w:start w:val="1"/>
      <w:numFmt w:val="decimal"/>
      <w:lvlText w:val="%7."/>
      <w:lvlJc w:val="left"/>
      <w:pPr>
        <w:ind w:left="5040" w:hanging="360"/>
      </w:pPr>
      <w:rPr>
        <w:rFonts w:cs="Times New Roman"/>
      </w:rPr>
    </w:lvl>
    <w:lvl w:ilvl="7" w:tplc="08090019">
      <w:start w:val="1"/>
      <w:numFmt w:val="lowerLetter"/>
      <w:lvlText w:val="%8."/>
      <w:lvlJc w:val="left"/>
      <w:pPr>
        <w:ind w:left="5760" w:hanging="360"/>
      </w:pPr>
      <w:rPr>
        <w:rFonts w:cs="Times New Roman"/>
      </w:rPr>
    </w:lvl>
    <w:lvl w:ilvl="8" w:tplc="0809001B">
      <w:start w:val="1"/>
      <w:numFmt w:val="lowerRoman"/>
      <w:lvlText w:val="%9."/>
      <w:lvlJc w:val="right"/>
      <w:pPr>
        <w:ind w:left="6480" w:hanging="180"/>
      </w:pPr>
      <w:rPr>
        <w:rFonts w:cs="Times New Roman"/>
      </w:rPr>
    </w:lvl>
  </w:abstractNum>
  <w:abstractNum w:abstractNumId="35">
    <w:nsid w:val="609B7731"/>
    <w:multiLevelType w:val="hybridMultilevel"/>
    <w:tmpl w:val="04044D4E"/>
    <w:lvl w:ilvl="0" w:tplc="0809000F">
      <w:start w:val="1"/>
      <w:numFmt w:val="decimal"/>
      <w:lvlText w:val="%1."/>
      <w:lvlJc w:val="left"/>
      <w:pPr>
        <w:ind w:left="720" w:hanging="360"/>
      </w:pPr>
      <w:rPr>
        <w:rFonts w:cs="Times New Roman"/>
      </w:rPr>
    </w:lvl>
    <w:lvl w:ilvl="1" w:tplc="08090019">
      <w:start w:val="1"/>
      <w:numFmt w:val="lowerLetter"/>
      <w:lvlText w:val="%2."/>
      <w:lvlJc w:val="left"/>
      <w:pPr>
        <w:ind w:left="1440" w:hanging="360"/>
      </w:pPr>
      <w:rPr>
        <w:rFonts w:cs="Times New Roman"/>
      </w:rPr>
    </w:lvl>
    <w:lvl w:ilvl="2" w:tplc="0809001B">
      <w:start w:val="1"/>
      <w:numFmt w:val="lowerRoman"/>
      <w:lvlText w:val="%3."/>
      <w:lvlJc w:val="right"/>
      <w:pPr>
        <w:ind w:left="2160" w:hanging="180"/>
      </w:pPr>
      <w:rPr>
        <w:rFonts w:cs="Times New Roman"/>
      </w:rPr>
    </w:lvl>
    <w:lvl w:ilvl="3" w:tplc="0809000F">
      <w:start w:val="1"/>
      <w:numFmt w:val="decimal"/>
      <w:lvlText w:val="%4."/>
      <w:lvlJc w:val="left"/>
      <w:pPr>
        <w:ind w:left="2880" w:hanging="360"/>
      </w:pPr>
      <w:rPr>
        <w:rFonts w:cs="Times New Roman"/>
      </w:rPr>
    </w:lvl>
    <w:lvl w:ilvl="4" w:tplc="08090019">
      <w:start w:val="1"/>
      <w:numFmt w:val="lowerLetter"/>
      <w:lvlText w:val="%5."/>
      <w:lvlJc w:val="left"/>
      <w:pPr>
        <w:ind w:left="3600" w:hanging="360"/>
      </w:pPr>
      <w:rPr>
        <w:rFonts w:cs="Times New Roman"/>
      </w:rPr>
    </w:lvl>
    <w:lvl w:ilvl="5" w:tplc="0809001B">
      <w:start w:val="1"/>
      <w:numFmt w:val="lowerRoman"/>
      <w:lvlText w:val="%6."/>
      <w:lvlJc w:val="right"/>
      <w:pPr>
        <w:ind w:left="4320" w:hanging="180"/>
      </w:pPr>
      <w:rPr>
        <w:rFonts w:cs="Times New Roman"/>
      </w:rPr>
    </w:lvl>
    <w:lvl w:ilvl="6" w:tplc="0809000F">
      <w:start w:val="1"/>
      <w:numFmt w:val="decimal"/>
      <w:lvlText w:val="%7."/>
      <w:lvlJc w:val="left"/>
      <w:pPr>
        <w:ind w:left="5040" w:hanging="360"/>
      </w:pPr>
      <w:rPr>
        <w:rFonts w:cs="Times New Roman"/>
      </w:rPr>
    </w:lvl>
    <w:lvl w:ilvl="7" w:tplc="08090019">
      <w:start w:val="1"/>
      <w:numFmt w:val="lowerLetter"/>
      <w:lvlText w:val="%8."/>
      <w:lvlJc w:val="left"/>
      <w:pPr>
        <w:ind w:left="5760" w:hanging="360"/>
      </w:pPr>
      <w:rPr>
        <w:rFonts w:cs="Times New Roman"/>
      </w:rPr>
    </w:lvl>
    <w:lvl w:ilvl="8" w:tplc="0809001B">
      <w:start w:val="1"/>
      <w:numFmt w:val="lowerRoman"/>
      <w:lvlText w:val="%9."/>
      <w:lvlJc w:val="right"/>
      <w:pPr>
        <w:ind w:left="6480" w:hanging="180"/>
      </w:pPr>
      <w:rPr>
        <w:rFonts w:cs="Times New Roman"/>
      </w:rPr>
    </w:lvl>
  </w:abstractNum>
  <w:abstractNum w:abstractNumId="36">
    <w:nsid w:val="64FB38F1"/>
    <w:multiLevelType w:val="hybridMultilevel"/>
    <w:tmpl w:val="586A3564"/>
    <w:lvl w:ilvl="0" w:tplc="E1C853A8">
      <w:start w:val="6"/>
      <w:numFmt w:val="decimal"/>
      <w:suff w:val="space"/>
      <w:lvlText w:val="Branch %1:"/>
      <w:lvlJc w:val="left"/>
      <w:pPr>
        <w:ind w:left="360" w:firstLine="0"/>
      </w:pPr>
      <w:rPr>
        <w:rFonts w:cs="Times New Roman" w:hint="default"/>
        <w:u w:val="single"/>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nsid w:val="662B5C67"/>
    <w:multiLevelType w:val="singleLevel"/>
    <w:tmpl w:val="8F10F890"/>
    <w:lvl w:ilvl="0">
      <w:start w:val="1"/>
      <w:numFmt w:val="bullet"/>
      <w:pStyle w:val="ListDash"/>
      <w:lvlText w:val="–"/>
      <w:lvlJc w:val="left"/>
      <w:pPr>
        <w:tabs>
          <w:tab w:val="num" w:pos="283"/>
        </w:tabs>
        <w:ind w:left="283" w:hanging="283"/>
      </w:pPr>
      <w:rPr>
        <w:rFonts w:ascii="Times New Roman" w:hAnsi="Times New Roman"/>
      </w:rPr>
    </w:lvl>
  </w:abstractNum>
  <w:abstractNum w:abstractNumId="38">
    <w:nsid w:val="668A10F7"/>
    <w:multiLevelType w:val="singleLevel"/>
    <w:tmpl w:val="53AE953A"/>
    <w:lvl w:ilvl="0">
      <w:start w:val="1"/>
      <w:numFmt w:val="bullet"/>
      <w:pStyle w:val="ListDash2"/>
      <w:lvlText w:val="–"/>
      <w:lvlJc w:val="left"/>
      <w:pPr>
        <w:tabs>
          <w:tab w:val="num" w:pos="1360"/>
        </w:tabs>
        <w:ind w:left="1360" w:hanging="283"/>
      </w:pPr>
      <w:rPr>
        <w:rFonts w:ascii="Times New Roman" w:hAnsi="Times New Roman"/>
      </w:rPr>
    </w:lvl>
  </w:abstractNum>
  <w:abstractNum w:abstractNumId="39">
    <w:nsid w:val="67671EEF"/>
    <w:multiLevelType w:val="singleLevel"/>
    <w:tmpl w:val="61CAE77E"/>
    <w:lvl w:ilvl="0">
      <w:start w:val="1"/>
      <w:numFmt w:val="bullet"/>
      <w:pStyle w:val="ListDash1"/>
      <w:lvlText w:val="–"/>
      <w:lvlJc w:val="left"/>
      <w:pPr>
        <w:tabs>
          <w:tab w:val="num" w:pos="765"/>
        </w:tabs>
        <w:ind w:left="765" w:hanging="283"/>
      </w:pPr>
      <w:rPr>
        <w:rFonts w:ascii="Times New Roman" w:hAnsi="Times New Roman"/>
      </w:rPr>
    </w:lvl>
  </w:abstractNum>
  <w:abstractNum w:abstractNumId="40">
    <w:nsid w:val="6C512768"/>
    <w:multiLevelType w:val="hybridMultilevel"/>
    <w:tmpl w:val="05DE65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nsid w:val="6E5C21E3"/>
    <w:multiLevelType w:val="singleLevel"/>
    <w:tmpl w:val="01CA2472"/>
    <w:lvl w:ilvl="0">
      <w:start w:val="1"/>
      <w:numFmt w:val="bullet"/>
      <w:pStyle w:val="ListDash3"/>
      <w:lvlText w:val="–"/>
      <w:lvlJc w:val="left"/>
      <w:pPr>
        <w:tabs>
          <w:tab w:val="num" w:pos="2199"/>
        </w:tabs>
        <w:ind w:left="2199" w:hanging="283"/>
      </w:pPr>
      <w:rPr>
        <w:rFonts w:ascii="Times New Roman" w:hAnsi="Times New Roman"/>
      </w:rPr>
    </w:lvl>
  </w:abstractNum>
  <w:abstractNum w:abstractNumId="42">
    <w:nsid w:val="720F6E45"/>
    <w:multiLevelType w:val="hybridMultilevel"/>
    <w:tmpl w:val="9504257A"/>
    <w:lvl w:ilvl="0" w:tplc="30FEC934">
      <w:start w:val="1"/>
      <w:numFmt w:val="decimal"/>
      <w:lvlText w:val="%1."/>
      <w:lvlJc w:val="left"/>
      <w:pPr>
        <w:ind w:left="720" w:hanging="360"/>
      </w:pPr>
      <w:rPr>
        <w:rFonts w:cs="Times New Roman"/>
        <w:i w:val="0"/>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43">
    <w:nsid w:val="79B2012C"/>
    <w:multiLevelType w:val="hybridMultilevel"/>
    <w:tmpl w:val="62E8EDE6"/>
    <w:lvl w:ilvl="0" w:tplc="04090001">
      <w:start w:val="1"/>
      <w:numFmt w:val="bullet"/>
      <w:lvlText w:val=""/>
      <w:lvlJc w:val="left"/>
      <w:pPr>
        <w:tabs>
          <w:tab w:val="num" w:pos="720"/>
        </w:tabs>
        <w:ind w:left="720" w:hanging="360"/>
      </w:pPr>
      <w:rPr>
        <w:rFonts w:ascii="Symbol" w:hAnsi="Symbol" w:hint="default"/>
      </w:rPr>
    </w:lvl>
    <w:lvl w:ilvl="1" w:tplc="04090003">
      <w:start w:val="1"/>
      <w:numFmt w:val="bullet"/>
      <w:pStyle w:val="StyleStyleHeading212ptJustified"/>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44">
    <w:nsid w:val="7C65145E"/>
    <w:multiLevelType w:val="multilevel"/>
    <w:tmpl w:val="32EE24FE"/>
    <w:lvl w:ilvl="0">
      <w:start w:val="1"/>
      <w:numFmt w:val="decimal"/>
      <w:suff w:val="space"/>
      <w:lvlText w:val="%1."/>
      <w:lvlJc w:val="left"/>
      <w:rPr>
        <w:rFonts w:cs="Times New Roman"/>
      </w:rPr>
    </w:lvl>
    <w:lvl w:ilvl="1">
      <w:start w:val="1"/>
      <w:numFmt w:val="decimal"/>
      <w:suff w:val="space"/>
      <w:lvlText w:val="%1.%2."/>
      <w:lvlJc w:val="left"/>
      <w:rPr>
        <w:rFonts w:cs="Times New Roman"/>
      </w:rPr>
    </w:lvl>
    <w:lvl w:ilvl="2">
      <w:start w:val="1"/>
      <w:numFmt w:val="decimal"/>
      <w:suff w:val="space"/>
      <w:lvlText w:val="%1.%2.%3."/>
      <w:lvlJc w:val="left"/>
      <w:pPr>
        <w:ind w:left="710"/>
      </w:pPr>
      <w:rPr>
        <w:rFonts w:ascii="Times New Roman" w:eastAsia="Times New Roman" w:hAnsi="Times New Roman" w:cs="Times New Roman"/>
        <w:caps w:val="0"/>
        <w:smallCaps w:val="0"/>
        <w:dstrike w:val="0"/>
        <w:color w:val="auto"/>
        <w:spacing w:val="0"/>
        <w:w w:val="100"/>
        <w:kern w:val="0"/>
        <w:position w:val="0"/>
        <w:sz w:val="24"/>
        <w:szCs w:val="24"/>
        <w:u w:val="single"/>
        <w:effect w:val="none"/>
      </w:rPr>
    </w:lvl>
    <w:lvl w:ilvl="3">
      <w:start w:val="1"/>
      <w:numFmt w:val="decimal"/>
      <w:suff w:val="space"/>
      <w:lvlText w:val="%1.%2.%3.%4."/>
      <w:lvlJc w:val="left"/>
      <w:rPr>
        <w:rFonts w:cs="Times New Roman"/>
      </w:rPr>
    </w:lvl>
    <w:lvl w:ilvl="4">
      <w:start w:val="1"/>
      <w:numFmt w:val="decimal"/>
      <w:suff w:val="space"/>
      <w:lvlText w:val="%1.%2.%3.%4.%5."/>
      <w:lvlJc w:val="left"/>
      <w:rPr>
        <w:rFonts w:cs="Times New Roman"/>
      </w:rPr>
    </w:lvl>
    <w:lvl w:ilvl="5">
      <w:start w:val="1"/>
      <w:numFmt w:val="decimal"/>
      <w:suff w:val="space"/>
      <w:lvlText w:val="%1.%2.%3.%4.%5.%6."/>
      <w:lvlJc w:val="left"/>
      <w:rPr>
        <w:rFonts w:cs="Times New Roman"/>
      </w:rPr>
    </w:lvl>
    <w:lvl w:ilvl="6">
      <w:start w:val="1"/>
      <w:numFmt w:val="decimal"/>
      <w:suff w:val="space"/>
      <w:lvlText w:val="%1.%2.%3.%4.%5.%6.%7."/>
      <w:lvlJc w:val="left"/>
      <w:rPr>
        <w:rFonts w:cs="Times New Roman"/>
      </w:rPr>
    </w:lvl>
    <w:lvl w:ilvl="7">
      <w:start w:val="1"/>
      <w:numFmt w:val="decimal"/>
      <w:suff w:val="space"/>
      <w:lvlText w:val="%1.%2.%3.%4.%5.%6.%7.%8."/>
      <w:lvlJc w:val="left"/>
      <w:rPr>
        <w:rFonts w:cs="Times New Roman"/>
      </w:rPr>
    </w:lvl>
    <w:lvl w:ilvl="8">
      <w:start w:val="1"/>
      <w:numFmt w:val="lowerRoman"/>
      <w:lvlText w:val="%9."/>
      <w:lvlJc w:val="left"/>
      <w:pPr>
        <w:tabs>
          <w:tab w:val="num" w:pos="3240"/>
        </w:tabs>
        <w:ind w:left="3240" w:hanging="360"/>
      </w:pPr>
      <w:rPr>
        <w:rFonts w:cs="Times New Roman"/>
      </w:rPr>
    </w:lvl>
  </w:abstractNum>
  <w:abstractNum w:abstractNumId="45">
    <w:nsid w:val="7E5D0BAD"/>
    <w:multiLevelType w:val="hybridMultilevel"/>
    <w:tmpl w:val="D3BEBCA8"/>
    <w:lvl w:ilvl="0" w:tplc="ABC8CDDA">
      <w:start w:val="1"/>
      <w:numFmt w:val="decimal"/>
      <w:lvlText w:val="%1."/>
      <w:lvlJc w:val="left"/>
      <w:pPr>
        <w:ind w:left="644" w:hanging="360"/>
      </w:pPr>
      <w:rPr>
        <w:rFonts w:cs="Times New Roman" w:hint="default"/>
        <w:b w:val="0"/>
        <w:strike w:val="0"/>
      </w:rPr>
    </w:lvl>
    <w:lvl w:ilvl="1" w:tplc="08130019">
      <w:start w:val="1"/>
      <w:numFmt w:val="lowerLetter"/>
      <w:lvlText w:val="%2."/>
      <w:lvlJc w:val="left"/>
      <w:pPr>
        <w:ind w:left="1364" w:hanging="360"/>
      </w:pPr>
      <w:rPr>
        <w:rFonts w:cs="Times New Roman"/>
      </w:rPr>
    </w:lvl>
    <w:lvl w:ilvl="2" w:tplc="0813001B">
      <w:start w:val="1"/>
      <w:numFmt w:val="lowerRoman"/>
      <w:lvlText w:val="%3."/>
      <w:lvlJc w:val="right"/>
      <w:pPr>
        <w:ind w:left="2084" w:hanging="180"/>
      </w:pPr>
      <w:rPr>
        <w:rFonts w:cs="Times New Roman"/>
      </w:rPr>
    </w:lvl>
    <w:lvl w:ilvl="3" w:tplc="61185446">
      <w:numFmt w:val="bullet"/>
      <w:lvlText w:val=""/>
      <w:lvlJc w:val="left"/>
      <w:pPr>
        <w:ind w:left="2804" w:hanging="360"/>
      </w:pPr>
      <w:rPr>
        <w:rFonts w:ascii="Wingdings 2" w:eastAsia="Times New Roman" w:hAnsi="Wingdings 2" w:hint="default"/>
      </w:rPr>
    </w:lvl>
    <w:lvl w:ilvl="4" w:tplc="08130019">
      <w:start w:val="1"/>
      <w:numFmt w:val="lowerLetter"/>
      <w:lvlText w:val="%5."/>
      <w:lvlJc w:val="left"/>
      <w:pPr>
        <w:ind w:left="3524" w:hanging="360"/>
      </w:pPr>
      <w:rPr>
        <w:rFonts w:cs="Times New Roman"/>
      </w:rPr>
    </w:lvl>
    <w:lvl w:ilvl="5" w:tplc="0813001B">
      <w:start w:val="1"/>
      <w:numFmt w:val="lowerRoman"/>
      <w:lvlText w:val="%6."/>
      <w:lvlJc w:val="right"/>
      <w:pPr>
        <w:ind w:left="4244" w:hanging="180"/>
      </w:pPr>
      <w:rPr>
        <w:rFonts w:cs="Times New Roman"/>
      </w:rPr>
    </w:lvl>
    <w:lvl w:ilvl="6" w:tplc="0813000F">
      <w:start w:val="1"/>
      <w:numFmt w:val="decimal"/>
      <w:lvlText w:val="%7."/>
      <w:lvlJc w:val="left"/>
      <w:pPr>
        <w:ind w:left="4964" w:hanging="360"/>
      </w:pPr>
      <w:rPr>
        <w:rFonts w:cs="Times New Roman"/>
      </w:rPr>
    </w:lvl>
    <w:lvl w:ilvl="7" w:tplc="08130019">
      <w:start w:val="1"/>
      <w:numFmt w:val="lowerLetter"/>
      <w:lvlText w:val="%8."/>
      <w:lvlJc w:val="left"/>
      <w:pPr>
        <w:ind w:left="5684" w:hanging="360"/>
      </w:pPr>
      <w:rPr>
        <w:rFonts w:cs="Times New Roman"/>
      </w:rPr>
    </w:lvl>
    <w:lvl w:ilvl="8" w:tplc="0813001B">
      <w:start w:val="1"/>
      <w:numFmt w:val="lowerRoman"/>
      <w:lvlText w:val="%9."/>
      <w:lvlJc w:val="right"/>
      <w:pPr>
        <w:ind w:left="6404" w:hanging="180"/>
      </w:pPr>
      <w:rPr>
        <w:rFonts w:cs="Times New Roman"/>
      </w:rPr>
    </w:lvl>
  </w:abstractNum>
  <w:abstractNum w:abstractNumId="46">
    <w:nsid w:val="7FF102AF"/>
    <w:multiLevelType w:val="hybridMultilevel"/>
    <w:tmpl w:val="05F6E8AE"/>
    <w:lvl w:ilvl="0" w:tplc="0809000F">
      <w:start w:val="1"/>
      <w:numFmt w:val="decimal"/>
      <w:lvlText w:val="%1."/>
      <w:lvlJc w:val="left"/>
      <w:pPr>
        <w:ind w:left="720" w:hanging="360"/>
      </w:pPr>
      <w:rPr>
        <w:rFonts w:cs="Times New Roman"/>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num w:numId="1">
    <w:abstractNumId w:val="5"/>
  </w:num>
  <w:num w:numId="2">
    <w:abstractNumId w:val="6"/>
  </w:num>
  <w:num w:numId="3">
    <w:abstractNumId w:val="3"/>
  </w:num>
  <w:num w:numId="4">
    <w:abstractNumId w:val="1"/>
  </w:num>
  <w:num w:numId="5">
    <w:abstractNumId w:val="2"/>
  </w:num>
  <w:num w:numId="6">
    <w:abstractNumId w:val="0"/>
  </w:num>
  <w:num w:numId="7">
    <w:abstractNumId w:val="4"/>
  </w:num>
  <w:num w:numId="8">
    <w:abstractNumId w:val="15"/>
  </w:num>
  <w:num w:numId="9">
    <w:abstractNumId w:val="13"/>
  </w:num>
  <w:num w:numId="10">
    <w:abstractNumId w:val="31"/>
  </w:num>
  <w:num w:numId="11">
    <w:abstractNumId w:val="43"/>
  </w:num>
  <w:num w:numId="12">
    <w:abstractNumId w:val="33"/>
  </w:num>
  <w:num w:numId="13">
    <w:abstractNumId w:val="14"/>
  </w:num>
  <w:num w:numId="14">
    <w:abstractNumId w:val="41"/>
  </w:num>
  <w:num w:numId="15">
    <w:abstractNumId w:val="20"/>
  </w:num>
  <w:num w:numId="16">
    <w:abstractNumId w:val="19"/>
  </w:num>
  <w:num w:numId="17">
    <w:abstractNumId w:val="24"/>
  </w:num>
  <w:num w:numId="18">
    <w:abstractNumId w:val="37"/>
  </w:num>
  <w:num w:numId="19">
    <w:abstractNumId w:val="39"/>
  </w:num>
  <w:num w:numId="20">
    <w:abstractNumId w:val="38"/>
  </w:num>
  <w:num w:numId="21">
    <w:abstractNumId w:val="29"/>
  </w:num>
  <w:num w:numId="22">
    <w:abstractNumId w:val="44"/>
  </w:num>
  <w:num w:numId="23">
    <w:abstractNumId w:val="34"/>
  </w:num>
  <w:num w:numId="24">
    <w:abstractNumId w:val="16"/>
  </w:num>
  <w:num w:numId="25">
    <w:abstractNumId w:val="11"/>
  </w:num>
  <w:num w:numId="26">
    <w:abstractNumId w:val="32"/>
  </w:num>
  <w:num w:numId="27">
    <w:abstractNumId w:val="35"/>
  </w:num>
  <w:num w:numId="28">
    <w:abstractNumId w:val="21"/>
  </w:num>
  <w:num w:numId="29">
    <w:abstractNumId w:val="9"/>
  </w:num>
  <w:num w:numId="30">
    <w:abstractNumId w:val="40"/>
  </w:num>
  <w:num w:numId="31">
    <w:abstractNumId w:val="30"/>
  </w:num>
  <w:num w:numId="32">
    <w:abstractNumId w:val="17"/>
  </w:num>
  <w:num w:numId="33">
    <w:abstractNumId w:val="22"/>
  </w:num>
  <w:num w:numId="34">
    <w:abstractNumId w:val="12"/>
  </w:num>
  <w:num w:numId="35">
    <w:abstractNumId w:val="25"/>
  </w:num>
  <w:num w:numId="36">
    <w:abstractNumId w:val="23"/>
  </w:num>
  <w:num w:numId="37">
    <w:abstractNumId w:val="26"/>
  </w:num>
  <w:num w:numId="38">
    <w:abstractNumId w:val="27"/>
  </w:num>
  <w:num w:numId="39">
    <w:abstractNumId w:val="8"/>
  </w:num>
  <w:num w:numId="40">
    <w:abstractNumId w:val="28"/>
  </w:num>
  <w:num w:numId="41">
    <w:abstractNumId w:val="10"/>
  </w:num>
  <w:num w:numId="42">
    <w:abstractNumId w:val="45"/>
  </w:num>
  <w:num w:numId="43">
    <w:abstractNumId w:val="46"/>
  </w:num>
  <w:num w:numId="44">
    <w:abstractNumId w:val="18"/>
  </w:num>
  <w:num w:numId="45">
    <w:abstractNumId w:val="36"/>
  </w:num>
  <w:num w:numId="46">
    <w:abstractNumId w:val="42"/>
  </w:num>
  <w:num w:numId="47">
    <w:abstractNumId w:val="7"/>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80"/>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characterSpacingControl w:val="doNotCompress"/>
  <w:doNotValidateAgainstSchema/>
  <w:doNotDemarcateInvalidXml/>
  <w:hdrShapeDefaults>
    <o:shapedefaults v:ext="edit" spidmax="10241"/>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LW_DocType" w:val="NORMAL"/>
  </w:docVars>
  <w:rsids>
    <w:rsidRoot w:val="002E6ECB"/>
    <w:rsid w:val="0000014E"/>
    <w:rsid w:val="000003C7"/>
    <w:rsid w:val="000011F8"/>
    <w:rsid w:val="00001C97"/>
    <w:rsid w:val="00002AB0"/>
    <w:rsid w:val="00002FFA"/>
    <w:rsid w:val="000039AB"/>
    <w:rsid w:val="00003AD6"/>
    <w:rsid w:val="000049DA"/>
    <w:rsid w:val="00004A9A"/>
    <w:rsid w:val="00004F54"/>
    <w:rsid w:val="00005E82"/>
    <w:rsid w:val="000060E8"/>
    <w:rsid w:val="00006E0B"/>
    <w:rsid w:val="00007392"/>
    <w:rsid w:val="00007835"/>
    <w:rsid w:val="00007AB9"/>
    <w:rsid w:val="000115B2"/>
    <w:rsid w:val="00012675"/>
    <w:rsid w:val="000146A5"/>
    <w:rsid w:val="00015760"/>
    <w:rsid w:val="000174A7"/>
    <w:rsid w:val="00020E8E"/>
    <w:rsid w:val="000227E0"/>
    <w:rsid w:val="00024498"/>
    <w:rsid w:val="000244D6"/>
    <w:rsid w:val="000248EA"/>
    <w:rsid w:val="0002636E"/>
    <w:rsid w:val="00026A2E"/>
    <w:rsid w:val="00026F59"/>
    <w:rsid w:val="00027F45"/>
    <w:rsid w:val="0003038A"/>
    <w:rsid w:val="00032AAE"/>
    <w:rsid w:val="00033AEB"/>
    <w:rsid w:val="000346A7"/>
    <w:rsid w:val="00035C01"/>
    <w:rsid w:val="00036192"/>
    <w:rsid w:val="00041886"/>
    <w:rsid w:val="00041CBE"/>
    <w:rsid w:val="00041DD4"/>
    <w:rsid w:val="000432B7"/>
    <w:rsid w:val="00043C51"/>
    <w:rsid w:val="000445CA"/>
    <w:rsid w:val="00045D7B"/>
    <w:rsid w:val="00046562"/>
    <w:rsid w:val="00046B17"/>
    <w:rsid w:val="00050838"/>
    <w:rsid w:val="000515AD"/>
    <w:rsid w:val="00052B6B"/>
    <w:rsid w:val="00053613"/>
    <w:rsid w:val="000538D9"/>
    <w:rsid w:val="00053CD2"/>
    <w:rsid w:val="00054380"/>
    <w:rsid w:val="000545F3"/>
    <w:rsid w:val="00056120"/>
    <w:rsid w:val="00056340"/>
    <w:rsid w:val="000563E5"/>
    <w:rsid w:val="0005783E"/>
    <w:rsid w:val="00057FF1"/>
    <w:rsid w:val="00060004"/>
    <w:rsid w:val="00060ED6"/>
    <w:rsid w:val="00061164"/>
    <w:rsid w:val="0006282F"/>
    <w:rsid w:val="000632ED"/>
    <w:rsid w:val="00063F99"/>
    <w:rsid w:val="000655D2"/>
    <w:rsid w:val="0006560C"/>
    <w:rsid w:val="00066E95"/>
    <w:rsid w:val="000670F4"/>
    <w:rsid w:val="000673AF"/>
    <w:rsid w:val="0006761C"/>
    <w:rsid w:val="000679B5"/>
    <w:rsid w:val="000703BE"/>
    <w:rsid w:val="0007167C"/>
    <w:rsid w:val="00071C09"/>
    <w:rsid w:val="000738E2"/>
    <w:rsid w:val="0007390C"/>
    <w:rsid w:val="00074241"/>
    <w:rsid w:val="00076EB2"/>
    <w:rsid w:val="00077239"/>
    <w:rsid w:val="00080679"/>
    <w:rsid w:val="00081939"/>
    <w:rsid w:val="00081B17"/>
    <w:rsid w:val="00081E2B"/>
    <w:rsid w:val="000820F4"/>
    <w:rsid w:val="00083D17"/>
    <w:rsid w:val="0008463C"/>
    <w:rsid w:val="00084C7A"/>
    <w:rsid w:val="00084DEF"/>
    <w:rsid w:val="00085438"/>
    <w:rsid w:val="0008560D"/>
    <w:rsid w:val="0009036F"/>
    <w:rsid w:val="00090EA0"/>
    <w:rsid w:val="0009419B"/>
    <w:rsid w:val="0009490F"/>
    <w:rsid w:val="00094AB3"/>
    <w:rsid w:val="00095C34"/>
    <w:rsid w:val="00096A5C"/>
    <w:rsid w:val="00097E79"/>
    <w:rsid w:val="000A17AD"/>
    <w:rsid w:val="000A2181"/>
    <w:rsid w:val="000A2F66"/>
    <w:rsid w:val="000A360E"/>
    <w:rsid w:val="000A5BC4"/>
    <w:rsid w:val="000B0E45"/>
    <w:rsid w:val="000B4CE1"/>
    <w:rsid w:val="000B654C"/>
    <w:rsid w:val="000B67A9"/>
    <w:rsid w:val="000B68FF"/>
    <w:rsid w:val="000B6A42"/>
    <w:rsid w:val="000B7039"/>
    <w:rsid w:val="000C1222"/>
    <w:rsid w:val="000C1551"/>
    <w:rsid w:val="000C1B83"/>
    <w:rsid w:val="000C22F8"/>
    <w:rsid w:val="000C3E8E"/>
    <w:rsid w:val="000C4686"/>
    <w:rsid w:val="000C4D0B"/>
    <w:rsid w:val="000C56CD"/>
    <w:rsid w:val="000D0CED"/>
    <w:rsid w:val="000D1BB7"/>
    <w:rsid w:val="000D1E2E"/>
    <w:rsid w:val="000D2790"/>
    <w:rsid w:val="000D3773"/>
    <w:rsid w:val="000D3FA8"/>
    <w:rsid w:val="000D46F5"/>
    <w:rsid w:val="000D4878"/>
    <w:rsid w:val="000D6374"/>
    <w:rsid w:val="000D6681"/>
    <w:rsid w:val="000D6F05"/>
    <w:rsid w:val="000D7050"/>
    <w:rsid w:val="000E249B"/>
    <w:rsid w:val="000E31AA"/>
    <w:rsid w:val="000E4D6D"/>
    <w:rsid w:val="000E5615"/>
    <w:rsid w:val="000E570B"/>
    <w:rsid w:val="000E571B"/>
    <w:rsid w:val="000E640C"/>
    <w:rsid w:val="000E7CE4"/>
    <w:rsid w:val="000F02C6"/>
    <w:rsid w:val="000F03EC"/>
    <w:rsid w:val="000F05F9"/>
    <w:rsid w:val="000F06F3"/>
    <w:rsid w:val="000F0714"/>
    <w:rsid w:val="000F0B8C"/>
    <w:rsid w:val="000F167A"/>
    <w:rsid w:val="000F1F7F"/>
    <w:rsid w:val="000F260B"/>
    <w:rsid w:val="000F3807"/>
    <w:rsid w:val="000F4DA4"/>
    <w:rsid w:val="000F5233"/>
    <w:rsid w:val="000F69CF"/>
    <w:rsid w:val="00102B4D"/>
    <w:rsid w:val="001037E2"/>
    <w:rsid w:val="00103A15"/>
    <w:rsid w:val="00104C56"/>
    <w:rsid w:val="001050F7"/>
    <w:rsid w:val="001077CC"/>
    <w:rsid w:val="00107A66"/>
    <w:rsid w:val="00110F8E"/>
    <w:rsid w:val="0011170C"/>
    <w:rsid w:val="00111AD4"/>
    <w:rsid w:val="00111F04"/>
    <w:rsid w:val="00111FC4"/>
    <w:rsid w:val="0011297F"/>
    <w:rsid w:val="00112A56"/>
    <w:rsid w:val="001143DD"/>
    <w:rsid w:val="00114806"/>
    <w:rsid w:val="00114CD9"/>
    <w:rsid w:val="00115F7F"/>
    <w:rsid w:val="0011600E"/>
    <w:rsid w:val="00117207"/>
    <w:rsid w:val="00117478"/>
    <w:rsid w:val="00117A1F"/>
    <w:rsid w:val="00117BC4"/>
    <w:rsid w:val="00120FB9"/>
    <w:rsid w:val="0012181D"/>
    <w:rsid w:val="00121C42"/>
    <w:rsid w:val="00122367"/>
    <w:rsid w:val="00122CE6"/>
    <w:rsid w:val="0012329F"/>
    <w:rsid w:val="001255B2"/>
    <w:rsid w:val="001257DD"/>
    <w:rsid w:val="0012596E"/>
    <w:rsid w:val="001268A8"/>
    <w:rsid w:val="00127F9A"/>
    <w:rsid w:val="001332B5"/>
    <w:rsid w:val="00134DE4"/>
    <w:rsid w:val="00135C38"/>
    <w:rsid w:val="00135C4D"/>
    <w:rsid w:val="00136637"/>
    <w:rsid w:val="00140314"/>
    <w:rsid w:val="00140693"/>
    <w:rsid w:val="00140AD4"/>
    <w:rsid w:val="00140D74"/>
    <w:rsid w:val="00141911"/>
    <w:rsid w:val="00141C36"/>
    <w:rsid w:val="00141D40"/>
    <w:rsid w:val="00141F0C"/>
    <w:rsid w:val="00142398"/>
    <w:rsid w:val="00143052"/>
    <w:rsid w:val="001431C5"/>
    <w:rsid w:val="00143992"/>
    <w:rsid w:val="00143D09"/>
    <w:rsid w:val="00145666"/>
    <w:rsid w:val="001469C3"/>
    <w:rsid w:val="001470B2"/>
    <w:rsid w:val="001474AE"/>
    <w:rsid w:val="00151587"/>
    <w:rsid w:val="00151E9E"/>
    <w:rsid w:val="00153C4D"/>
    <w:rsid w:val="0015426B"/>
    <w:rsid w:val="001548C8"/>
    <w:rsid w:val="001554BA"/>
    <w:rsid w:val="00155687"/>
    <w:rsid w:val="00155764"/>
    <w:rsid w:val="00155F65"/>
    <w:rsid w:val="00156CC5"/>
    <w:rsid w:val="00156D3B"/>
    <w:rsid w:val="00156EC0"/>
    <w:rsid w:val="001575C3"/>
    <w:rsid w:val="00157947"/>
    <w:rsid w:val="00157BB8"/>
    <w:rsid w:val="00160327"/>
    <w:rsid w:val="00160805"/>
    <w:rsid w:val="001618B9"/>
    <w:rsid w:val="00161C23"/>
    <w:rsid w:val="00161FA0"/>
    <w:rsid w:val="0016260C"/>
    <w:rsid w:val="00162D71"/>
    <w:rsid w:val="00165275"/>
    <w:rsid w:val="00166C42"/>
    <w:rsid w:val="00167D03"/>
    <w:rsid w:val="00171B96"/>
    <w:rsid w:val="00172FED"/>
    <w:rsid w:val="00173357"/>
    <w:rsid w:val="00173758"/>
    <w:rsid w:val="0017457E"/>
    <w:rsid w:val="001750A9"/>
    <w:rsid w:val="00176841"/>
    <w:rsid w:val="00176DB2"/>
    <w:rsid w:val="00182722"/>
    <w:rsid w:val="00184274"/>
    <w:rsid w:val="00184511"/>
    <w:rsid w:val="00185B82"/>
    <w:rsid w:val="00186145"/>
    <w:rsid w:val="00190155"/>
    <w:rsid w:val="00191307"/>
    <w:rsid w:val="0019235B"/>
    <w:rsid w:val="00192D03"/>
    <w:rsid w:val="00193912"/>
    <w:rsid w:val="00194FAD"/>
    <w:rsid w:val="00195A98"/>
    <w:rsid w:val="00196827"/>
    <w:rsid w:val="00196E5D"/>
    <w:rsid w:val="00196FD8"/>
    <w:rsid w:val="00197344"/>
    <w:rsid w:val="001A05CA"/>
    <w:rsid w:val="001A2504"/>
    <w:rsid w:val="001A276A"/>
    <w:rsid w:val="001A30D4"/>
    <w:rsid w:val="001A31DF"/>
    <w:rsid w:val="001A4356"/>
    <w:rsid w:val="001A546C"/>
    <w:rsid w:val="001A5F2F"/>
    <w:rsid w:val="001A63D6"/>
    <w:rsid w:val="001A739E"/>
    <w:rsid w:val="001B03A3"/>
    <w:rsid w:val="001B09C3"/>
    <w:rsid w:val="001B1A35"/>
    <w:rsid w:val="001B1B5D"/>
    <w:rsid w:val="001B1F38"/>
    <w:rsid w:val="001B274D"/>
    <w:rsid w:val="001B2A43"/>
    <w:rsid w:val="001B31FB"/>
    <w:rsid w:val="001B359E"/>
    <w:rsid w:val="001B4C47"/>
    <w:rsid w:val="001B647B"/>
    <w:rsid w:val="001B6699"/>
    <w:rsid w:val="001B7595"/>
    <w:rsid w:val="001C23C1"/>
    <w:rsid w:val="001C2E2E"/>
    <w:rsid w:val="001C5151"/>
    <w:rsid w:val="001C55B8"/>
    <w:rsid w:val="001C5B54"/>
    <w:rsid w:val="001C5F31"/>
    <w:rsid w:val="001C6922"/>
    <w:rsid w:val="001C694C"/>
    <w:rsid w:val="001C7F63"/>
    <w:rsid w:val="001D0284"/>
    <w:rsid w:val="001D0E5D"/>
    <w:rsid w:val="001D1FDC"/>
    <w:rsid w:val="001D2F1B"/>
    <w:rsid w:val="001D342C"/>
    <w:rsid w:val="001D38B5"/>
    <w:rsid w:val="001D487F"/>
    <w:rsid w:val="001D5B1E"/>
    <w:rsid w:val="001D731D"/>
    <w:rsid w:val="001E0194"/>
    <w:rsid w:val="001E0197"/>
    <w:rsid w:val="001E1C90"/>
    <w:rsid w:val="001E1EE7"/>
    <w:rsid w:val="001E2E7B"/>
    <w:rsid w:val="001E36A3"/>
    <w:rsid w:val="001E403E"/>
    <w:rsid w:val="001E4043"/>
    <w:rsid w:val="001E4F13"/>
    <w:rsid w:val="001E537C"/>
    <w:rsid w:val="001E5D90"/>
    <w:rsid w:val="001E724E"/>
    <w:rsid w:val="001E7F3F"/>
    <w:rsid w:val="001F04AC"/>
    <w:rsid w:val="001F2537"/>
    <w:rsid w:val="001F42D7"/>
    <w:rsid w:val="001F4FBF"/>
    <w:rsid w:val="001F5426"/>
    <w:rsid w:val="001F56C7"/>
    <w:rsid w:val="001F57AC"/>
    <w:rsid w:val="001F57F2"/>
    <w:rsid w:val="001F5A63"/>
    <w:rsid w:val="001F5B6A"/>
    <w:rsid w:val="001F6186"/>
    <w:rsid w:val="001F651A"/>
    <w:rsid w:val="001F664B"/>
    <w:rsid w:val="001F66A1"/>
    <w:rsid w:val="001F6F2E"/>
    <w:rsid w:val="001F78E6"/>
    <w:rsid w:val="00200D4E"/>
    <w:rsid w:val="0020120C"/>
    <w:rsid w:val="0020192B"/>
    <w:rsid w:val="0020255A"/>
    <w:rsid w:val="0020281A"/>
    <w:rsid w:val="00202D9A"/>
    <w:rsid w:val="0020301F"/>
    <w:rsid w:val="0020340A"/>
    <w:rsid w:val="002040A1"/>
    <w:rsid w:val="00205046"/>
    <w:rsid w:val="00205441"/>
    <w:rsid w:val="002056F6"/>
    <w:rsid w:val="002063B5"/>
    <w:rsid w:val="00210797"/>
    <w:rsid w:val="00210D2F"/>
    <w:rsid w:val="00211FD4"/>
    <w:rsid w:val="00212607"/>
    <w:rsid w:val="00212627"/>
    <w:rsid w:val="002128B5"/>
    <w:rsid w:val="00212BA2"/>
    <w:rsid w:val="00215102"/>
    <w:rsid w:val="002151EB"/>
    <w:rsid w:val="00215FF2"/>
    <w:rsid w:val="00216644"/>
    <w:rsid w:val="00220103"/>
    <w:rsid w:val="002203B1"/>
    <w:rsid w:val="00222D37"/>
    <w:rsid w:val="002236B6"/>
    <w:rsid w:val="002237B9"/>
    <w:rsid w:val="00223DF4"/>
    <w:rsid w:val="00224443"/>
    <w:rsid w:val="00224C05"/>
    <w:rsid w:val="002262DF"/>
    <w:rsid w:val="00227A6D"/>
    <w:rsid w:val="00227E6F"/>
    <w:rsid w:val="002305CA"/>
    <w:rsid w:val="0023184C"/>
    <w:rsid w:val="00232AA4"/>
    <w:rsid w:val="00232BE0"/>
    <w:rsid w:val="002333B9"/>
    <w:rsid w:val="00233C18"/>
    <w:rsid w:val="00234EF7"/>
    <w:rsid w:val="0023551E"/>
    <w:rsid w:val="0023580A"/>
    <w:rsid w:val="00240360"/>
    <w:rsid w:val="002403A1"/>
    <w:rsid w:val="002405CA"/>
    <w:rsid w:val="00242202"/>
    <w:rsid w:val="002426A1"/>
    <w:rsid w:val="002428A3"/>
    <w:rsid w:val="00242EA6"/>
    <w:rsid w:val="00243E73"/>
    <w:rsid w:val="0024436E"/>
    <w:rsid w:val="00244951"/>
    <w:rsid w:val="00244B8A"/>
    <w:rsid w:val="002451CB"/>
    <w:rsid w:val="0024645D"/>
    <w:rsid w:val="002525ED"/>
    <w:rsid w:val="00252A79"/>
    <w:rsid w:val="00252CA6"/>
    <w:rsid w:val="00252EE3"/>
    <w:rsid w:val="002543BD"/>
    <w:rsid w:val="00255805"/>
    <w:rsid w:val="00255B47"/>
    <w:rsid w:val="00256676"/>
    <w:rsid w:val="00257789"/>
    <w:rsid w:val="00260ABF"/>
    <w:rsid w:val="00260D53"/>
    <w:rsid w:val="0026220E"/>
    <w:rsid w:val="00262415"/>
    <w:rsid w:val="00262421"/>
    <w:rsid w:val="00263A2C"/>
    <w:rsid w:val="00263F24"/>
    <w:rsid w:val="00264114"/>
    <w:rsid w:val="002650FD"/>
    <w:rsid w:val="002658ED"/>
    <w:rsid w:val="00266A2F"/>
    <w:rsid w:val="002670F0"/>
    <w:rsid w:val="00270C11"/>
    <w:rsid w:val="00270CFF"/>
    <w:rsid w:val="00271743"/>
    <w:rsid w:val="00272705"/>
    <w:rsid w:val="00273122"/>
    <w:rsid w:val="00273999"/>
    <w:rsid w:val="00276947"/>
    <w:rsid w:val="00276EA2"/>
    <w:rsid w:val="0028046E"/>
    <w:rsid w:val="00280631"/>
    <w:rsid w:val="0028108A"/>
    <w:rsid w:val="002819DA"/>
    <w:rsid w:val="00282732"/>
    <w:rsid w:val="00283132"/>
    <w:rsid w:val="002834D7"/>
    <w:rsid w:val="00283D5F"/>
    <w:rsid w:val="00284317"/>
    <w:rsid w:val="00284737"/>
    <w:rsid w:val="0028499E"/>
    <w:rsid w:val="002864F8"/>
    <w:rsid w:val="0028796F"/>
    <w:rsid w:val="00287BE7"/>
    <w:rsid w:val="00290512"/>
    <w:rsid w:val="002912AE"/>
    <w:rsid w:val="00291BE0"/>
    <w:rsid w:val="002A0838"/>
    <w:rsid w:val="002A209A"/>
    <w:rsid w:val="002A20C0"/>
    <w:rsid w:val="002A335C"/>
    <w:rsid w:val="002A35B2"/>
    <w:rsid w:val="002A42B8"/>
    <w:rsid w:val="002A4510"/>
    <w:rsid w:val="002A4A4C"/>
    <w:rsid w:val="002A582D"/>
    <w:rsid w:val="002A643A"/>
    <w:rsid w:val="002A7188"/>
    <w:rsid w:val="002B0A74"/>
    <w:rsid w:val="002B0D94"/>
    <w:rsid w:val="002B1451"/>
    <w:rsid w:val="002B2CB8"/>
    <w:rsid w:val="002B3B85"/>
    <w:rsid w:val="002B5773"/>
    <w:rsid w:val="002B7B68"/>
    <w:rsid w:val="002B7C7B"/>
    <w:rsid w:val="002B7DE7"/>
    <w:rsid w:val="002C08C1"/>
    <w:rsid w:val="002C09F2"/>
    <w:rsid w:val="002C26CF"/>
    <w:rsid w:val="002C2756"/>
    <w:rsid w:val="002C3989"/>
    <w:rsid w:val="002C7F91"/>
    <w:rsid w:val="002D0A4A"/>
    <w:rsid w:val="002D16E7"/>
    <w:rsid w:val="002D218A"/>
    <w:rsid w:val="002D2E84"/>
    <w:rsid w:val="002D3A29"/>
    <w:rsid w:val="002D49F2"/>
    <w:rsid w:val="002D56F9"/>
    <w:rsid w:val="002D6B3E"/>
    <w:rsid w:val="002D7525"/>
    <w:rsid w:val="002E24C6"/>
    <w:rsid w:val="002E31BE"/>
    <w:rsid w:val="002E46FF"/>
    <w:rsid w:val="002E55AE"/>
    <w:rsid w:val="002E5742"/>
    <w:rsid w:val="002E6ECB"/>
    <w:rsid w:val="002E7EC8"/>
    <w:rsid w:val="002F0159"/>
    <w:rsid w:val="002F0B6A"/>
    <w:rsid w:val="002F0DFB"/>
    <w:rsid w:val="002F13D9"/>
    <w:rsid w:val="002F1B73"/>
    <w:rsid w:val="002F20E0"/>
    <w:rsid w:val="002F2269"/>
    <w:rsid w:val="002F2589"/>
    <w:rsid w:val="002F342F"/>
    <w:rsid w:val="002F37C7"/>
    <w:rsid w:val="002F46A5"/>
    <w:rsid w:val="002F4A39"/>
    <w:rsid w:val="002F5EC9"/>
    <w:rsid w:val="002F653E"/>
    <w:rsid w:val="002F67E7"/>
    <w:rsid w:val="002F7FDF"/>
    <w:rsid w:val="00300B68"/>
    <w:rsid w:val="00300FEF"/>
    <w:rsid w:val="00301554"/>
    <w:rsid w:val="00301E9B"/>
    <w:rsid w:val="00301FD4"/>
    <w:rsid w:val="003028B4"/>
    <w:rsid w:val="00302CCA"/>
    <w:rsid w:val="00303716"/>
    <w:rsid w:val="003042A8"/>
    <w:rsid w:val="00304A8F"/>
    <w:rsid w:val="00305B39"/>
    <w:rsid w:val="00306107"/>
    <w:rsid w:val="003063F0"/>
    <w:rsid w:val="0030665F"/>
    <w:rsid w:val="00306F42"/>
    <w:rsid w:val="003108E4"/>
    <w:rsid w:val="00311B5F"/>
    <w:rsid w:val="00311E2F"/>
    <w:rsid w:val="00312018"/>
    <w:rsid w:val="00313255"/>
    <w:rsid w:val="00313480"/>
    <w:rsid w:val="0031392C"/>
    <w:rsid w:val="0031458D"/>
    <w:rsid w:val="00315472"/>
    <w:rsid w:val="003160B3"/>
    <w:rsid w:val="003161C8"/>
    <w:rsid w:val="0031681C"/>
    <w:rsid w:val="00320268"/>
    <w:rsid w:val="003209FC"/>
    <w:rsid w:val="003222B1"/>
    <w:rsid w:val="00324390"/>
    <w:rsid w:val="00324B0E"/>
    <w:rsid w:val="0032716D"/>
    <w:rsid w:val="00330089"/>
    <w:rsid w:val="00330131"/>
    <w:rsid w:val="00330404"/>
    <w:rsid w:val="00331265"/>
    <w:rsid w:val="0033233E"/>
    <w:rsid w:val="003337ED"/>
    <w:rsid w:val="00333E3B"/>
    <w:rsid w:val="00333FFE"/>
    <w:rsid w:val="00335487"/>
    <w:rsid w:val="00335AAD"/>
    <w:rsid w:val="0033620C"/>
    <w:rsid w:val="00337496"/>
    <w:rsid w:val="00337C9E"/>
    <w:rsid w:val="003402C7"/>
    <w:rsid w:val="003436D9"/>
    <w:rsid w:val="003436F4"/>
    <w:rsid w:val="003460EA"/>
    <w:rsid w:val="003463D4"/>
    <w:rsid w:val="0034672A"/>
    <w:rsid w:val="00350FCA"/>
    <w:rsid w:val="00354EBE"/>
    <w:rsid w:val="003552DA"/>
    <w:rsid w:val="00355427"/>
    <w:rsid w:val="003565A3"/>
    <w:rsid w:val="00361702"/>
    <w:rsid w:val="00362B9A"/>
    <w:rsid w:val="00362BA1"/>
    <w:rsid w:val="00362BFF"/>
    <w:rsid w:val="003647CC"/>
    <w:rsid w:val="00364AD0"/>
    <w:rsid w:val="00365085"/>
    <w:rsid w:val="0036508F"/>
    <w:rsid w:val="003667A0"/>
    <w:rsid w:val="003668A0"/>
    <w:rsid w:val="00366F32"/>
    <w:rsid w:val="003712E7"/>
    <w:rsid w:val="003714A7"/>
    <w:rsid w:val="00371E6D"/>
    <w:rsid w:val="00371E95"/>
    <w:rsid w:val="003722C3"/>
    <w:rsid w:val="003732AD"/>
    <w:rsid w:val="00373585"/>
    <w:rsid w:val="0037408A"/>
    <w:rsid w:val="003746C6"/>
    <w:rsid w:val="00374CC7"/>
    <w:rsid w:val="00375071"/>
    <w:rsid w:val="00377CED"/>
    <w:rsid w:val="00381928"/>
    <w:rsid w:val="00384BD0"/>
    <w:rsid w:val="003851ED"/>
    <w:rsid w:val="00385B28"/>
    <w:rsid w:val="00387765"/>
    <w:rsid w:val="00391340"/>
    <w:rsid w:val="00391DE2"/>
    <w:rsid w:val="0039225A"/>
    <w:rsid w:val="00392777"/>
    <w:rsid w:val="00392FAE"/>
    <w:rsid w:val="00393AF3"/>
    <w:rsid w:val="00393E43"/>
    <w:rsid w:val="00395AC8"/>
    <w:rsid w:val="00395ACC"/>
    <w:rsid w:val="003A145A"/>
    <w:rsid w:val="003A2A83"/>
    <w:rsid w:val="003A2C62"/>
    <w:rsid w:val="003A441D"/>
    <w:rsid w:val="003A4917"/>
    <w:rsid w:val="003A55D8"/>
    <w:rsid w:val="003A750F"/>
    <w:rsid w:val="003A7F30"/>
    <w:rsid w:val="003B2AD9"/>
    <w:rsid w:val="003B2D38"/>
    <w:rsid w:val="003B38F4"/>
    <w:rsid w:val="003B485F"/>
    <w:rsid w:val="003B4A4A"/>
    <w:rsid w:val="003B503D"/>
    <w:rsid w:val="003B55F8"/>
    <w:rsid w:val="003B5A92"/>
    <w:rsid w:val="003B658C"/>
    <w:rsid w:val="003B6BA9"/>
    <w:rsid w:val="003B7438"/>
    <w:rsid w:val="003C1365"/>
    <w:rsid w:val="003C163C"/>
    <w:rsid w:val="003C1CFF"/>
    <w:rsid w:val="003C1D02"/>
    <w:rsid w:val="003C1F52"/>
    <w:rsid w:val="003C2E25"/>
    <w:rsid w:val="003C43DD"/>
    <w:rsid w:val="003C4566"/>
    <w:rsid w:val="003C4FDD"/>
    <w:rsid w:val="003C503A"/>
    <w:rsid w:val="003C5F6C"/>
    <w:rsid w:val="003C6055"/>
    <w:rsid w:val="003C7D08"/>
    <w:rsid w:val="003D0656"/>
    <w:rsid w:val="003D06B7"/>
    <w:rsid w:val="003D138E"/>
    <w:rsid w:val="003D1601"/>
    <w:rsid w:val="003D3DC7"/>
    <w:rsid w:val="003D4B2E"/>
    <w:rsid w:val="003D4D69"/>
    <w:rsid w:val="003D62A6"/>
    <w:rsid w:val="003D65C9"/>
    <w:rsid w:val="003D734F"/>
    <w:rsid w:val="003D73F2"/>
    <w:rsid w:val="003D75EA"/>
    <w:rsid w:val="003E0983"/>
    <w:rsid w:val="003E199C"/>
    <w:rsid w:val="003E2961"/>
    <w:rsid w:val="003E3C45"/>
    <w:rsid w:val="003E482F"/>
    <w:rsid w:val="003E52AE"/>
    <w:rsid w:val="003E62E0"/>
    <w:rsid w:val="003E7CF2"/>
    <w:rsid w:val="003F0793"/>
    <w:rsid w:val="003F19F7"/>
    <w:rsid w:val="003F37C8"/>
    <w:rsid w:val="003F3F30"/>
    <w:rsid w:val="003F4413"/>
    <w:rsid w:val="003F59C2"/>
    <w:rsid w:val="003F638D"/>
    <w:rsid w:val="003F6D6A"/>
    <w:rsid w:val="003F71FE"/>
    <w:rsid w:val="003F7D7A"/>
    <w:rsid w:val="00402A3A"/>
    <w:rsid w:val="00402A63"/>
    <w:rsid w:val="00403457"/>
    <w:rsid w:val="00404216"/>
    <w:rsid w:val="00404515"/>
    <w:rsid w:val="00405765"/>
    <w:rsid w:val="0040692E"/>
    <w:rsid w:val="00406DCB"/>
    <w:rsid w:val="00406E43"/>
    <w:rsid w:val="0040738F"/>
    <w:rsid w:val="004077B8"/>
    <w:rsid w:val="0041095E"/>
    <w:rsid w:val="00411E5E"/>
    <w:rsid w:val="004129E7"/>
    <w:rsid w:val="00412AA2"/>
    <w:rsid w:val="00413C75"/>
    <w:rsid w:val="004145D8"/>
    <w:rsid w:val="00414E16"/>
    <w:rsid w:val="00415059"/>
    <w:rsid w:val="00415494"/>
    <w:rsid w:val="00415FE2"/>
    <w:rsid w:val="00416094"/>
    <w:rsid w:val="00416856"/>
    <w:rsid w:val="004205B3"/>
    <w:rsid w:val="00420675"/>
    <w:rsid w:val="00420BA5"/>
    <w:rsid w:val="00420CA9"/>
    <w:rsid w:val="0042132A"/>
    <w:rsid w:val="00422171"/>
    <w:rsid w:val="004225FB"/>
    <w:rsid w:val="00423ACC"/>
    <w:rsid w:val="00424321"/>
    <w:rsid w:val="00425631"/>
    <w:rsid w:val="00425D24"/>
    <w:rsid w:val="0042620B"/>
    <w:rsid w:val="00427249"/>
    <w:rsid w:val="00427852"/>
    <w:rsid w:val="00427AEB"/>
    <w:rsid w:val="00427F0B"/>
    <w:rsid w:val="0043034F"/>
    <w:rsid w:val="00430455"/>
    <w:rsid w:val="004312A6"/>
    <w:rsid w:val="00431B06"/>
    <w:rsid w:val="00432B9C"/>
    <w:rsid w:val="004341C5"/>
    <w:rsid w:val="00434705"/>
    <w:rsid w:val="00435CC5"/>
    <w:rsid w:val="004366CA"/>
    <w:rsid w:val="00437C29"/>
    <w:rsid w:val="00437E31"/>
    <w:rsid w:val="00440895"/>
    <w:rsid w:val="004414E0"/>
    <w:rsid w:val="00442E22"/>
    <w:rsid w:val="00442F14"/>
    <w:rsid w:val="0044373C"/>
    <w:rsid w:val="00443BBB"/>
    <w:rsid w:val="00444FFF"/>
    <w:rsid w:val="0044577B"/>
    <w:rsid w:val="00445B78"/>
    <w:rsid w:val="004463E5"/>
    <w:rsid w:val="00446CDD"/>
    <w:rsid w:val="004537E0"/>
    <w:rsid w:val="00453AE2"/>
    <w:rsid w:val="004548C4"/>
    <w:rsid w:val="004553C0"/>
    <w:rsid w:val="00457C07"/>
    <w:rsid w:val="0046036E"/>
    <w:rsid w:val="00460C3C"/>
    <w:rsid w:val="00461D9A"/>
    <w:rsid w:val="00464B8F"/>
    <w:rsid w:val="00464FC6"/>
    <w:rsid w:val="00466212"/>
    <w:rsid w:val="00467C08"/>
    <w:rsid w:val="004737F0"/>
    <w:rsid w:val="00475724"/>
    <w:rsid w:val="00475ECD"/>
    <w:rsid w:val="0047696E"/>
    <w:rsid w:val="00477080"/>
    <w:rsid w:val="00480254"/>
    <w:rsid w:val="004815E3"/>
    <w:rsid w:val="004831E6"/>
    <w:rsid w:val="00483DD7"/>
    <w:rsid w:val="00483F42"/>
    <w:rsid w:val="00484CA1"/>
    <w:rsid w:val="0048613F"/>
    <w:rsid w:val="00487936"/>
    <w:rsid w:val="004901A2"/>
    <w:rsid w:val="00491292"/>
    <w:rsid w:val="004914F0"/>
    <w:rsid w:val="004916D6"/>
    <w:rsid w:val="00492D63"/>
    <w:rsid w:val="004930EE"/>
    <w:rsid w:val="00494F6A"/>
    <w:rsid w:val="00496B46"/>
    <w:rsid w:val="00497252"/>
    <w:rsid w:val="0049739E"/>
    <w:rsid w:val="00497FFE"/>
    <w:rsid w:val="004A11CD"/>
    <w:rsid w:val="004A1EC0"/>
    <w:rsid w:val="004A2B15"/>
    <w:rsid w:val="004A3582"/>
    <w:rsid w:val="004A411A"/>
    <w:rsid w:val="004A4202"/>
    <w:rsid w:val="004A4707"/>
    <w:rsid w:val="004A5A26"/>
    <w:rsid w:val="004A5D90"/>
    <w:rsid w:val="004A67FD"/>
    <w:rsid w:val="004A6EE9"/>
    <w:rsid w:val="004A71F5"/>
    <w:rsid w:val="004B1F41"/>
    <w:rsid w:val="004B2D00"/>
    <w:rsid w:val="004B2EFB"/>
    <w:rsid w:val="004B56AC"/>
    <w:rsid w:val="004B5CC0"/>
    <w:rsid w:val="004B6AA2"/>
    <w:rsid w:val="004B6CE3"/>
    <w:rsid w:val="004B7675"/>
    <w:rsid w:val="004B77BA"/>
    <w:rsid w:val="004B7DD9"/>
    <w:rsid w:val="004C03FE"/>
    <w:rsid w:val="004C080A"/>
    <w:rsid w:val="004C15DE"/>
    <w:rsid w:val="004C1732"/>
    <w:rsid w:val="004C3E78"/>
    <w:rsid w:val="004C48EB"/>
    <w:rsid w:val="004C4CF4"/>
    <w:rsid w:val="004C5DBC"/>
    <w:rsid w:val="004D037F"/>
    <w:rsid w:val="004D101F"/>
    <w:rsid w:val="004D23CD"/>
    <w:rsid w:val="004D2CAF"/>
    <w:rsid w:val="004D2FB6"/>
    <w:rsid w:val="004D377D"/>
    <w:rsid w:val="004D4B6D"/>
    <w:rsid w:val="004D4C04"/>
    <w:rsid w:val="004D5591"/>
    <w:rsid w:val="004D5D82"/>
    <w:rsid w:val="004D5DD1"/>
    <w:rsid w:val="004D6823"/>
    <w:rsid w:val="004D7287"/>
    <w:rsid w:val="004D74FA"/>
    <w:rsid w:val="004E1166"/>
    <w:rsid w:val="004E2E96"/>
    <w:rsid w:val="004E32FE"/>
    <w:rsid w:val="004E3645"/>
    <w:rsid w:val="004E4477"/>
    <w:rsid w:val="004E625B"/>
    <w:rsid w:val="004F0227"/>
    <w:rsid w:val="004F0446"/>
    <w:rsid w:val="004F1679"/>
    <w:rsid w:val="004F180F"/>
    <w:rsid w:val="004F1823"/>
    <w:rsid w:val="004F6416"/>
    <w:rsid w:val="004F6DFB"/>
    <w:rsid w:val="004F7D53"/>
    <w:rsid w:val="0050007E"/>
    <w:rsid w:val="00503E0A"/>
    <w:rsid w:val="00511B59"/>
    <w:rsid w:val="00512586"/>
    <w:rsid w:val="005126FD"/>
    <w:rsid w:val="00514728"/>
    <w:rsid w:val="0051499A"/>
    <w:rsid w:val="005150F7"/>
    <w:rsid w:val="00515EEC"/>
    <w:rsid w:val="00516AE1"/>
    <w:rsid w:val="00516EE7"/>
    <w:rsid w:val="0052056B"/>
    <w:rsid w:val="005208E5"/>
    <w:rsid w:val="0052129E"/>
    <w:rsid w:val="00521AD5"/>
    <w:rsid w:val="005223B3"/>
    <w:rsid w:val="0052344B"/>
    <w:rsid w:val="00523963"/>
    <w:rsid w:val="00523F4A"/>
    <w:rsid w:val="005254AC"/>
    <w:rsid w:val="00525B44"/>
    <w:rsid w:val="00527526"/>
    <w:rsid w:val="00531342"/>
    <w:rsid w:val="0053137F"/>
    <w:rsid w:val="00531FE2"/>
    <w:rsid w:val="00532CC6"/>
    <w:rsid w:val="00535381"/>
    <w:rsid w:val="00535626"/>
    <w:rsid w:val="00535D82"/>
    <w:rsid w:val="0054030E"/>
    <w:rsid w:val="00541509"/>
    <w:rsid w:val="00541D2F"/>
    <w:rsid w:val="00542B8A"/>
    <w:rsid w:val="00543239"/>
    <w:rsid w:val="00543D66"/>
    <w:rsid w:val="005447D1"/>
    <w:rsid w:val="00544FFC"/>
    <w:rsid w:val="0054516A"/>
    <w:rsid w:val="0054554C"/>
    <w:rsid w:val="00545C18"/>
    <w:rsid w:val="00545FD1"/>
    <w:rsid w:val="005501EE"/>
    <w:rsid w:val="00551398"/>
    <w:rsid w:val="00552AB6"/>
    <w:rsid w:val="00552FCB"/>
    <w:rsid w:val="0055305C"/>
    <w:rsid w:val="00553E87"/>
    <w:rsid w:val="005547BA"/>
    <w:rsid w:val="00554B2B"/>
    <w:rsid w:val="0055554C"/>
    <w:rsid w:val="0055758E"/>
    <w:rsid w:val="0056220F"/>
    <w:rsid w:val="00562555"/>
    <w:rsid w:val="0056358C"/>
    <w:rsid w:val="00563B6F"/>
    <w:rsid w:val="005657AA"/>
    <w:rsid w:val="00565949"/>
    <w:rsid w:val="00565EFF"/>
    <w:rsid w:val="005665A2"/>
    <w:rsid w:val="005669A5"/>
    <w:rsid w:val="00566E12"/>
    <w:rsid w:val="00566E82"/>
    <w:rsid w:val="00567146"/>
    <w:rsid w:val="00567F7E"/>
    <w:rsid w:val="00570625"/>
    <w:rsid w:val="00571317"/>
    <w:rsid w:val="00572368"/>
    <w:rsid w:val="005729E9"/>
    <w:rsid w:val="00575241"/>
    <w:rsid w:val="005772A2"/>
    <w:rsid w:val="005811E9"/>
    <w:rsid w:val="00581C1B"/>
    <w:rsid w:val="0058325D"/>
    <w:rsid w:val="005837C7"/>
    <w:rsid w:val="00583B58"/>
    <w:rsid w:val="00583B62"/>
    <w:rsid w:val="005870D5"/>
    <w:rsid w:val="00587673"/>
    <w:rsid w:val="00587F2D"/>
    <w:rsid w:val="00591817"/>
    <w:rsid w:val="00591840"/>
    <w:rsid w:val="00592248"/>
    <w:rsid w:val="00593256"/>
    <w:rsid w:val="00593DCE"/>
    <w:rsid w:val="00594AA6"/>
    <w:rsid w:val="00595D64"/>
    <w:rsid w:val="005963FC"/>
    <w:rsid w:val="00596ACD"/>
    <w:rsid w:val="00596B5C"/>
    <w:rsid w:val="00597995"/>
    <w:rsid w:val="00597CB4"/>
    <w:rsid w:val="005A0B37"/>
    <w:rsid w:val="005A2628"/>
    <w:rsid w:val="005A2C40"/>
    <w:rsid w:val="005A3022"/>
    <w:rsid w:val="005A3F37"/>
    <w:rsid w:val="005A4A61"/>
    <w:rsid w:val="005A51ED"/>
    <w:rsid w:val="005A6731"/>
    <w:rsid w:val="005A7196"/>
    <w:rsid w:val="005B103F"/>
    <w:rsid w:val="005B11FE"/>
    <w:rsid w:val="005B2582"/>
    <w:rsid w:val="005B3B7C"/>
    <w:rsid w:val="005B413B"/>
    <w:rsid w:val="005B524F"/>
    <w:rsid w:val="005B5DE0"/>
    <w:rsid w:val="005B691A"/>
    <w:rsid w:val="005B7185"/>
    <w:rsid w:val="005B7B6E"/>
    <w:rsid w:val="005C0F36"/>
    <w:rsid w:val="005C5390"/>
    <w:rsid w:val="005C6B5D"/>
    <w:rsid w:val="005C77A1"/>
    <w:rsid w:val="005D03B6"/>
    <w:rsid w:val="005D154D"/>
    <w:rsid w:val="005D15BD"/>
    <w:rsid w:val="005D1CA7"/>
    <w:rsid w:val="005D25FB"/>
    <w:rsid w:val="005D5B4D"/>
    <w:rsid w:val="005D5CB6"/>
    <w:rsid w:val="005D5F70"/>
    <w:rsid w:val="005D61D3"/>
    <w:rsid w:val="005D7331"/>
    <w:rsid w:val="005D7640"/>
    <w:rsid w:val="005D7A9E"/>
    <w:rsid w:val="005E09FC"/>
    <w:rsid w:val="005E18AD"/>
    <w:rsid w:val="005E527F"/>
    <w:rsid w:val="005E540F"/>
    <w:rsid w:val="005E5AF5"/>
    <w:rsid w:val="005E6089"/>
    <w:rsid w:val="005F013E"/>
    <w:rsid w:val="005F0F15"/>
    <w:rsid w:val="005F474C"/>
    <w:rsid w:val="005F4877"/>
    <w:rsid w:val="005F5AB3"/>
    <w:rsid w:val="005F5D20"/>
    <w:rsid w:val="005F5D2E"/>
    <w:rsid w:val="005F6287"/>
    <w:rsid w:val="005F6C18"/>
    <w:rsid w:val="005F7A35"/>
    <w:rsid w:val="006006A0"/>
    <w:rsid w:val="0060125E"/>
    <w:rsid w:val="00601928"/>
    <w:rsid w:val="006022EC"/>
    <w:rsid w:val="0060410D"/>
    <w:rsid w:val="00604AC4"/>
    <w:rsid w:val="00605FD9"/>
    <w:rsid w:val="0060629E"/>
    <w:rsid w:val="00611217"/>
    <w:rsid w:val="00612C7B"/>
    <w:rsid w:val="00612D6B"/>
    <w:rsid w:val="006149FB"/>
    <w:rsid w:val="00615232"/>
    <w:rsid w:val="00615868"/>
    <w:rsid w:val="00616157"/>
    <w:rsid w:val="006162D6"/>
    <w:rsid w:val="006167F2"/>
    <w:rsid w:val="00620F19"/>
    <w:rsid w:val="00621F84"/>
    <w:rsid w:val="006248C1"/>
    <w:rsid w:val="006255B2"/>
    <w:rsid w:val="00627594"/>
    <w:rsid w:val="00630EE5"/>
    <w:rsid w:val="0063226C"/>
    <w:rsid w:val="00632614"/>
    <w:rsid w:val="0063274E"/>
    <w:rsid w:val="006333A2"/>
    <w:rsid w:val="00633445"/>
    <w:rsid w:val="00636E34"/>
    <w:rsid w:val="006416F5"/>
    <w:rsid w:val="00641A1B"/>
    <w:rsid w:val="0064201E"/>
    <w:rsid w:val="00642756"/>
    <w:rsid w:val="00642CAB"/>
    <w:rsid w:val="00643755"/>
    <w:rsid w:val="00643B56"/>
    <w:rsid w:val="006441C4"/>
    <w:rsid w:val="00645031"/>
    <w:rsid w:val="00645838"/>
    <w:rsid w:val="00645C03"/>
    <w:rsid w:val="00645CA4"/>
    <w:rsid w:val="00645D45"/>
    <w:rsid w:val="00646B86"/>
    <w:rsid w:val="00647C1B"/>
    <w:rsid w:val="00651C87"/>
    <w:rsid w:val="00653E20"/>
    <w:rsid w:val="006541D3"/>
    <w:rsid w:val="006545E2"/>
    <w:rsid w:val="00654B48"/>
    <w:rsid w:val="00656089"/>
    <w:rsid w:val="00657243"/>
    <w:rsid w:val="00657639"/>
    <w:rsid w:val="0065767F"/>
    <w:rsid w:val="00657D7E"/>
    <w:rsid w:val="00663C26"/>
    <w:rsid w:val="00664E79"/>
    <w:rsid w:val="006653BA"/>
    <w:rsid w:val="00665F25"/>
    <w:rsid w:val="006663DB"/>
    <w:rsid w:val="00666545"/>
    <w:rsid w:val="0066664B"/>
    <w:rsid w:val="00666BB1"/>
    <w:rsid w:val="00667111"/>
    <w:rsid w:val="006706E6"/>
    <w:rsid w:val="00670D08"/>
    <w:rsid w:val="00672110"/>
    <w:rsid w:val="006740A6"/>
    <w:rsid w:val="006745FA"/>
    <w:rsid w:val="006755F3"/>
    <w:rsid w:val="00676044"/>
    <w:rsid w:val="00676AD0"/>
    <w:rsid w:val="00677380"/>
    <w:rsid w:val="006775CD"/>
    <w:rsid w:val="00680A90"/>
    <w:rsid w:val="006827EF"/>
    <w:rsid w:val="006832EB"/>
    <w:rsid w:val="00683626"/>
    <w:rsid w:val="00683B85"/>
    <w:rsid w:val="006840E6"/>
    <w:rsid w:val="006858ED"/>
    <w:rsid w:val="0068686F"/>
    <w:rsid w:val="006904C8"/>
    <w:rsid w:val="0069123D"/>
    <w:rsid w:val="006913B7"/>
    <w:rsid w:val="00691D2A"/>
    <w:rsid w:val="00694537"/>
    <w:rsid w:val="0069492E"/>
    <w:rsid w:val="00694C99"/>
    <w:rsid w:val="0069660A"/>
    <w:rsid w:val="00697F08"/>
    <w:rsid w:val="006A13F6"/>
    <w:rsid w:val="006A27BB"/>
    <w:rsid w:val="006A7949"/>
    <w:rsid w:val="006B0464"/>
    <w:rsid w:val="006B1FDC"/>
    <w:rsid w:val="006B2590"/>
    <w:rsid w:val="006B36F6"/>
    <w:rsid w:val="006B381B"/>
    <w:rsid w:val="006B3F0C"/>
    <w:rsid w:val="006B4085"/>
    <w:rsid w:val="006B45C0"/>
    <w:rsid w:val="006B4E59"/>
    <w:rsid w:val="006B5027"/>
    <w:rsid w:val="006B514C"/>
    <w:rsid w:val="006B5AF6"/>
    <w:rsid w:val="006B63B0"/>
    <w:rsid w:val="006B6AF4"/>
    <w:rsid w:val="006B6D6C"/>
    <w:rsid w:val="006B6E25"/>
    <w:rsid w:val="006B72E7"/>
    <w:rsid w:val="006C06F4"/>
    <w:rsid w:val="006C1D2A"/>
    <w:rsid w:val="006C2142"/>
    <w:rsid w:val="006C352D"/>
    <w:rsid w:val="006C360A"/>
    <w:rsid w:val="006C3824"/>
    <w:rsid w:val="006C46D7"/>
    <w:rsid w:val="006C47AD"/>
    <w:rsid w:val="006C4805"/>
    <w:rsid w:val="006C52DB"/>
    <w:rsid w:val="006C7794"/>
    <w:rsid w:val="006D0FB3"/>
    <w:rsid w:val="006D173A"/>
    <w:rsid w:val="006D4E91"/>
    <w:rsid w:val="006D70CD"/>
    <w:rsid w:val="006D7D63"/>
    <w:rsid w:val="006E00AC"/>
    <w:rsid w:val="006E1701"/>
    <w:rsid w:val="006E1DA2"/>
    <w:rsid w:val="006E218A"/>
    <w:rsid w:val="006E2964"/>
    <w:rsid w:val="006E3311"/>
    <w:rsid w:val="006E6E08"/>
    <w:rsid w:val="006E7989"/>
    <w:rsid w:val="006F10E3"/>
    <w:rsid w:val="006F18B3"/>
    <w:rsid w:val="006F1C5D"/>
    <w:rsid w:val="006F330C"/>
    <w:rsid w:val="006F408D"/>
    <w:rsid w:val="006F7088"/>
    <w:rsid w:val="006F7BE2"/>
    <w:rsid w:val="007005DA"/>
    <w:rsid w:val="00700825"/>
    <w:rsid w:val="0070196F"/>
    <w:rsid w:val="00703140"/>
    <w:rsid w:val="007039C8"/>
    <w:rsid w:val="00704197"/>
    <w:rsid w:val="007045DD"/>
    <w:rsid w:val="00705724"/>
    <w:rsid w:val="00705A6B"/>
    <w:rsid w:val="00705CBD"/>
    <w:rsid w:val="00706016"/>
    <w:rsid w:val="007060F7"/>
    <w:rsid w:val="00707276"/>
    <w:rsid w:val="0070756A"/>
    <w:rsid w:val="00710AB8"/>
    <w:rsid w:val="00711AC9"/>
    <w:rsid w:val="00711B5D"/>
    <w:rsid w:val="00712158"/>
    <w:rsid w:val="00712E4E"/>
    <w:rsid w:val="00713780"/>
    <w:rsid w:val="00713E7A"/>
    <w:rsid w:val="007144FB"/>
    <w:rsid w:val="00714F58"/>
    <w:rsid w:val="007161BE"/>
    <w:rsid w:val="00721132"/>
    <w:rsid w:val="0072161D"/>
    <w:rsid w:val="00723180"/>
    <w:rsid w:val="00723820"/>
    <w:rsid w:val="00724184"/>
    <w:rsid w:val="00724E55"/>
    <w:rsid w:val="00726C18"/>
    <w:rsid w:val="0072748E"/>
    <w:rsid w:val="00730690"/>
    <w:rsid w:val="0073227E"/>
    <w:rsid w:val="0073398E"/>
    <w:rsid w:val="00733B69"/>
    <w:rsid w:val="0073448B"/>
    <w:rsid w:val="00736217"/>
    <w:rsid w:val="00736888"/>
    <w:rsid w:val="00740025"/>
    <w:rsid w:val="007410F0"/>
    <w:rsid w:val="00742101"/>
    <w:rsid w:val="00743AF8"/>
    <w:rsid w:val="00743D16"/>
    <w:rsid w:val="00744142"/>
    <w:rsid w:val="0074486E"/>
    <w:rsid w:val="00744941"/>
    <w:rsid w:val="00746B46"/>
    <w:rsid w:val="00747E12"/>
    <w:rsid w:val="00750A2B"/>
    <w:rsid w:val="00751342"/>
    <w:rsid w:val="00752BA0"/>
    <w:rsid w:val="007537C7"/>
    <w:rsid w:val="007538A7"/>
    <w:rsid w:val="007539FA"/>
    <w:rsid w:val="00753C70"/>
    <w:rsid w:val="007552D7"/>
    <w:rsid w:val="00755407"/>
    <w:rsid w:val="007559A4"/>
    <w:rsid w:val="00755EE7"/>
    <w:rsid w:val="007563CD"/>
    <w:rsid w:val="007566D3"/>
    <w:rsid w:val="00756CC3"/>
    <w:rsid w:val="00756D92"/>
    <w:rsid w:val="007573FA"/>
    <w:rsid w:val="007574EF"/>
    <w:rsid w:val="00757738"/>
    <w:rsid w:val="00760318"/>
    <w:rsid w:val="007603D7"/>
    <w:rsid w:val="00761CFF"/>
    <w:rsid w:val="007626E9"/>
    <w:rsid w:val="00763962"/>
    <w:rsid w:val="00763AC8"/>
    <w:rsid w:val="00764125"/>
    <w:rsid w:val="00764C81"/>
    <w:rsid w:val="007653FB"/>
    <w:rsid w:val="007654DE"/>
    <w:rsid w:val="00765AD1"/>
    <w:rsid w:val="00765C5B"/>
    <w:rsid w:val="00766016"/>
    <w:rsid w:val="00766BD4"/>
    <w:rsid w:val="00766D9F"/>
    <w:rsid w:val="00771847"/>
    <w:rsid w:val="00771BE7"/>
    <w:rsid w:val="00772793"/>
    <w:rsid w:val="0077327E"/>
    <w:rsid w:val="00773EEE"/>
    <w:rsid w:val="00774C8C"/>
    <w:rsid w:val="00774D8E"/>
    <w:rsid w:val="00775545"/>
    <w:rsid w:val="00775762"/>
    <w:rsid w:val="00776552"/>
    <w:rsid w:val="0078068C"/>
    <w:rsid w:val="00782143"/>
    <w:rsid w:val="007822B1"/>
    <w:rsid w:val="007834D2"/>
    <w:rsid w:val="00783CBD"/>
    <w:rsid w:val="00785E49"/>
    <w:rsid w:val="00785F9F"/>
    <w:rsid w:val="007877B9"/>
    <w:rsid w:val="00787CA5"/>
    <w:rsid w:val="00792417"/>
    <w:rsid w:val="007946FA"/>
    <w:rsid w:val="0079581F"/>
    <w:rsid w:val="007959F8"/>
    <w:rsid w:val="00795F35"/>
    <w:rsid w:val="0079600E"/>
    <w:rsid w:val="007A05EC"/>
    <w:rsid w:val="007A06D9"/>
    <w:rsid w:val="007A0B51"/>
    <w:rsid w:val="007A0C1F"/>
    <w:rsid w:val="007A1803"/>
    <w:rsid w:val="007A1D64"/>
    <w:rsid w:val="007A205E"/>
    <w:rsid w:val="007A3216"/>
    <w:rsid w:val="007A4E29"/>
    <w:rsid w:val="007A595D"/>
    <w:rsid w:val="007A5A82"/>
    <w:rsid w:val="007A5BC9"/>
    <w:rsid w:val="007A5F5A"/>
    <w:rsid w:val="007A675D"/>
    <w:rsid w:val="007A6CD3"/>
    <w:rsid w:val="007B071B"/>
    <w:rsid w:val="007B14E3"/>
    <w:rsid w:val="007B23FC"/>
    <w:rsid w:val="007B2C83"/>
    <w:rsid w:val="007B3474"/>
    <w:rsid w:val="007B5228"/>
    <w:rsid w:val="007B54B8"/>
    <w:rsid w:val="007B598A"/>
    <w:rsid w:val="007B5BF1"/>
    <w:rsid w:val="007B6610"/>
    <w:rsid w:val="007B7064"/>
    <w:rsid w:val="007B7CE2"/>
    <w:rsid w:val="007C25DA"/>
    <w:rsid w:val="007C37D9"/>
    <w:rsid w:val="007C3898"/>
    <w:rsid w:val="007C3907"/>
    <w:rsid w:val="007C4332"/>
    <w:rsid w:val="007C501F"/>
    <w:rsid w:val="007C57C3"/>
    <w:rsid w:val="007C61B4"/>
    <w:rsid w:val="007C6CDD"/>
    <w:rsid w:val="007C776D"/>
    <w:rsid w:val="007D003B"/>
    <w:rsid w:val="007D245E"/>
    <w:rsid w:val="007D371D"/>
    <w:rsid w:val="007D425A"/>
    <w:rsid w:val="007D4AF2"/>
    <w:rsid w:val="007D4BEB"/>
    <w:rsid w:val="007D5877"/>
    <w:rsid w:val="007E06BC"/>
    <w:rsid w:val="007E23AD"/>
    <w:rsid w:val="007E2A15"/>
    <w:rsid w:val="007E2F65"/>
    <w:rsid w:val="007E32FA"/>
    <w:rsid w:val="007E4036"/>
    <w:rsid w:val="007E440A"/>
    <w:rsid w:val="007E48EE"/>
    <w:rsid w:val="007E77DE"/>
    <w:rsid w:val="007F068B"/>
    <w:rsid w:val="007F32DE"/>
    <w:rsid w:val="007F3621"/>
    <w:rsid w:val="007F3E38"/>
    <w:rsid w:val="007F5BE5"/>
    <w:rsid w:val="007F5D96"/>
    <w:rsid w:val="007F74C2"/>
    <w:rsid w:val="007F78EA"/>
    <w:rsid w:val="007F7D3A"/>
    <w:rsid w:val="007F7F97"/>
    <w:rsid w:val="007F7FC2"/>
    <w:rsid w:val="0080029B"/>
    <w:rsid w:val="00800EB0"/>
    <w:rsid w:val="00802EF4"/>
    <w:rsid w:val="00804CB3"/>
    <w:rsid w:val="00805A45"/>
    <w:rsid w:val="00806C02"/>
    <w:rsid w:val="00810031"/>
    <w:rsid w:val="00811844"/>
    <w:rsid w:val="00811950"/>
    <w:rsid w:val="00814ACE"/>
    <w:rsid w:val="00814AF0"/>
    <w:rsid w:val="00814C43"/>
    <w:rsid w:val="00815571"/>
    <w:rsid w:val="00816AE4"/>
    <w:rsid w:val="00817EBF"/>
    <w:rsid w:val="008202B0"/>
    <w:rsid w:val="008205AA"/>
    <w:rsid w:val="00820982"/>
    <w:rsid w:val="00820CF6"/>
    <w:rsid w:val="00820E32"/>
    <w:rsid w:val="0082297B"/>
    <w:rsid w:val="00823BBF"/>
    <w:rsid w:val="0082437C"/>
    <w:rsid w:val="00824D6B"/>
    <w:rsid w:val="00825612"/>
    <w:rsid w:val="00826296"/>
    <w:rsid w:val="00827C37"/>
    <w:rsid w:val="00831349"/>
    <w:rsid w:val="00831ABC"/>
    <w:rsid w:val="00832FBC"/>
    <w:rsid w:val="008342FA"/>
    <w:rsid w:val="00834754"/>
    <w:rsid w:val="00834840"/>
    <w:rsid w:val="00835099"/>
    <w:rsid w:val="00835EBE"/>
    <w:rsid w:val="0083675E"/>
    <w:rsid w:val="008367C9"/>
    <w:rsid w:val="0084052D"/>
    <w:rsid w:val="00842FDB"/>
    <w:rsid w:val="00843DAE"/>
    <w:rsid w:val="0084434C"/>
    <w:rsid w:val="00844C86"/>
    <w:rsid w:val="008453D0"/>
    <w:rsid w:val="008464ED"/>
    <w:rsid w:val="008467E8"/>
    <w:rsid w:val="00847873"/>
    <w:rsid w:val="0085043E"/>
    <w:rsid w:val="00850739"/>
    <w:rsid w:val="00851148"/>
    <w:rsid w:val="00851194"/>
    <w:rsid w:val="00851FBD"/>
    <w:rsid w:val="00853DA2"/>
    <w:rsid w:val="00854722"/>
    <w:rsid w:val="0085494E"/>
    <w:rsid w:val="00855271"/>
    <w:rsid w:val="008552A0"/>
    <w:rsid w:val="00856C2F"/>
    <w:rsid w:val="00857194"/>
    <w:rsid w:val="008617FE"/>
    <w:rsid w:val="00863692"/>
    <w:rsid w:val="00864492"/>
    <w:rsid w:val="008665A8"/>
    <w:rsid w:val="00866645"/>
    <w:rsid w:val="00867FD3"/>
    <w:rsid w:val="008701B0"/>
    <w:rsid w:val="008711F2"/>
    <w:rsid w:val="0087144D"/>
    <w:rsid w:val="00871532"/>
    <w:rsid w:val="008719A2"/>
    <w:rsid w:val="00872688"/>
    <w:rsid w:val="008730CD"/>
    <w:rsid w:val="00873AA2"/>
    <w:rsid w:val="00876237"/>
    <w:rsid w:val="008767D2"/>
    <w:rsid w:val="00876BE1"/>
    <w:rsid w:val="00877841"/>
    <w:rsid w:val="00881BAC"/>
    <w:rsid w:val="00881EB5"/>
    <w:rsid w:val="00883320"/>
    <w:rsid w:val="008837A9"/>
    <w:rsid w:val="00883866"/>
    <w:rsid w:val="0088406F"/>
    <w:rsid w:val="00885000"/>
    <w:rsid w:val="008866E9"/>
    <w:rsid w:val="00887B5C"/>
    <w:rsid w:val="0089025D"/>
    <w:rsid w:val="008902BD"/>
    <w:rsid w:val="00890D27"/>
    <w:rsid w:val="00891146"/>
    <w:rsid w:val="00891D8A"/>
    <w:rsid w:val="00891F6C"/>
    <w:rsid w:val="008936C7"/>
    <w:rsid w:val="00895722"/>
    <w:rsid w:val="0089606D"/>
    <w:rsid w:val="00896BF6"/>
    <w:rsid w:val="008A20D2"/>
    <w:rsid w:val="008A4441"/>
    <w:rsid w:val="008A46D6"/>
    <w:rsid w:val="008A4B70"/>
    <w:rsid w:val="008A5764"/>
    <w:rsid w:val="008A5DA5"/>
    <w:rsid w:val="008A717D"/>
    <w:rsid w:val="008B2B74"/>
    <w:rsid w:val="008B2D42"/>
    <w:rsid w:val="008B3645"/>
    <w:rsid w:val="008B5EB1"/>
    <w:rsid w:val="008B62CE"/>
    <w:rsid w:val="008B6E3D"/>
    <w:rsid w:val="008B7493"/>
    <w:rsid w:val="008C01C1"/>
    <w:rsid w:val="008C03E0"/>
    <w:rsid w:val="008C105F"/>
    <w:rsid w:val="008C13A7"/>
    <w:rsid w:val="008C15A0"/>
    <w:rsid w:val="008C205D"/>
    <w:rsid w:val="008C2A2A"/>
    <w:rsid w:val="008C30DF"/>
    <w:rsid w:val="008C3F88"/>
    <w:rsid w:val="008C4741"/>
    <w:rsid w:val="008C48A4"/>
    <w:rsid w:val="008C5BF9"/>
    <w:rsid w:val="008C63EA"/>
    <w:rsid w:val="008C717A"/>
    <w:rsid w:val="008D0555"/>
    <w:rsid w:val="008D13C8"/>
    <w:rsid w:val="008D17DE"/>
    <w:rsid w:val="008D1806"/>
    <w:rsid w:val="008D1835"/>
    <w:rsid w:val="008D2230"/>
    <w:rsid w:val="008D2328"/>
    <w:rsid w:val="008D239B"/>
    <w:rsid w:val="008D3408"/>
    <w:rsid w:val="008D45C3"/>
    <w:rsid w:val="008D4D8D"/>
    <w:rsid w:val="008D5314"/>
    <w:rsid w:val="008D7468"/>
    <w:rsid w:val="008E0A46"/>
    <w:rsid w:val="008E1785"/>
    <w:rsid w:val="008E2CB9"/>
    <w:rsid w:val="008E317B"/>
    <w:rsid w:val="008E3408"/>
    <w:rsid w:val="008E3B53"/>
    <w:rsid w:val="008E6E22"/>
    <w:rsid w:val="008F010A"/>
    <w:rsid w:val="008F0691"/>
    <w:rsid w:val="008F085C"/>
    <w:rsid w:val="008F0CC0"/>
    <w:rsid w:val="008F15DA"/>
    <w:rsid w:val="008F196A"/>
    <w:rsid w:val="008F24DB"/>
    <w:rsid w:val="008F494C"/>
    <w:rsid w:val="008F4B1B"/>
    <w:rsid w:val="008F500E"/>
    <w:rsid w:val="008F53CD"/>
    <w:rsid w:val="008F56A0"/>
    <w:rsid w:val="008F5D72"/>
    <w:rsid w:val="008F603A"/>
    <w:rsid w:val="008F6BDA"/>
    <w:rsid w:val="008F73EA"/>
    <w:rsid w:val="00900098"/>
    <w:rsid w:val="009005C1"/>
    <w:rsid w:val="00901531"/>
    <w:rsid w:val="00901CCE"/>
    <w:rsid w:val="00903D1A"/>
    <w:rsid w:val="0090437D"/>
    <w:rsid w:val="00904B28"/>
    <w:rsid w:val="00905C94"/>
    <w:rsid w:val="009065C6"/>
    <w:rsid w:val="009078D8"/>
    <w:rsid w:val="00911455"/>
    <w:rsid w:val="009133BA"/>
    <w:rsid w:val="00913B90"/>
    <w:rsid w:val="00915B42"/>
    <w:rsid w:val="00917165"/>
    <w:rsid w:val="00917A24"/>
    <w:rsid w:val="00917DEA"/>
    <w:rsid w:val="00925BF8"/>
    <w:rsid w:val="00931A3D"/>
    <w:rsid w:val="0093216F"/>
    <w:rsid w:val="0093284F"/>
    <w:rsid w:val="00932B98"/>
    <w:rsid w:val="00933010"/>
    <w:rsid w:val="00935B95"/>
    <w:rsid w:val="00936085"/>
    <w:rsid w:val="0094059F"/>
    <w:rsid w:val="00940A1E"/>
    <w:rsid w:val="00941B1F"/>
    <w:rsid w:val="00941B78"/>
    <w:rsid w:val="0094247C"/>
    <w:rsid w:val="00942487"/>
    <w:rsid w:val="0094282B"/>
    <w:rsid w:val="00942E25"/>
    <w:rsid w:val="00942F2F"/>
    <w:rsid w:val="00944F38"/>
    <w:rsid w:val="00945E64"/>
    <w:rsid w:val="009473E5"/>
    <w:rsid w:val="0094751D"/>
    <w:rsid w:val="00947943"/>
    <w:rsid w:val="00947B5B"/>
    <w:rsid w:val="00947C96"/>
    <w:rsid w:val="0095017E"/>
    <w:rsid w:val="009509BD"/>
    <w:rsid w:val="00950C24"/>
    <w:rsid w:val="00952A6B"/>
    <w:rsid w:val="00952E84"/>
    <w:rsid w:val="00955EE0"/>
    <w:rsid w:val="0095671E"/>
    <w:rsid w:val="00957CFD"/>
    <w:rsid w:val="00961821"/>
    <w:rsid w:val="00961C1C"/>
    <w:rsid w:val="00962AD7"/>
    <w:rsid w:val="0096475E"/>
    <w:rsid w:val="00964FF0"/>
    <w:rsid w:val="00965AD5"/>
    <w:rsid w:val="0096654D"/>
    <w:rsid w:val="00967FDC"/>
    <w:rsid w:val="00970420"/>
    <w:rsid w:val="00971AF4"/>
    <w:rsid w:val="009732CA"/>
    <w:rsid w:val="00974170"/>
    <w:rsid w:val="00974E46"/>
    <w:rsid w:val="0097583A"/>
    <w:rsid w:val="0097651D"/>
    <w:rsid w:val="0098032A"/>
    <w:rsid w:val="00980FC6"/>
    <w:rsid w:val="0098180F"/>
    <w:rsid w:val="009823D5"/>
    <w:rsid w:val="00983A13"/>
    <w:rsid w:val="00984519"/>
    <w:rsid w:val="009863CC"/>
    <w:rsid w:val="00986740"/>
    <w:rsid w:val="00986904"/>
    <w:rsid w:val="00987E4D"/>
    <w:rsid w:val="00991026"/>
    <w:rsid w:val="00991236"/>
    <w:rsid w:val="00993A60"/>
    <w:rsid w:val="00993C4E"/>
    <w:rsid w:val="00993D39"/>
    <w:rsid w:val="0099499C"/>
    <w:rsid w:val="00994C9F"/>
    <w:rsid w:val="00997129"/>
    <w:rsid w:val="009A09FC"/>
    <w:rsid w:val="009A1951"/>
    <w:rsid w:val="009A264C"/>
    <w:rsid w:val="009A2809"/>
    <w:rsid w:val="009A31FF"/>
    <w:rsid w:val="009A336E"/>
    <w:rsid w:val="009A5102"/>
    <w:rsid w:val="009A612E"/>
    <w:rsid w:val="009A7586"/>
    <w:rsid w:val="009B17FA"/>
    <w:rsid w:val="009B289B"/>
    <w:rsid w:val="009B2EA5"/>
    <w:rsid w:val="009B39DC"/>
    <w:rsid w:val="009B5F9F"/>
    <w:rsid w:val="009B60EB"/>
    <w:rsid w:val="009B6653"/>
    <w:rsid w:val="009B6696"/>
    <w:rsid w:val="009B66EB"/>
    <w:rsid w:val="009B6A5E"/>
    <w:rsid w:val="009B7415"/>
    <w:rsid w:val="009C0919"/>
    <w:rsid w:val="009C1335"/>
    <w:rsid w:val="009C19BE"/>
    <w:rsid w:val="009C1EC0"/>
    <w:rsid w:val="009C35EB"/>
    <w:rsid w:val="009C3744"/>
    <w:rsid w:val="009C3802"/>
    <w:rsid w:val="009C409E"/>
    <w:rsid w:val="009C4779"/>
    <w:rsid w:val="009C6B98"/>
    <w:rsid w:val="009C7B5F"/>
    <w:rsid w:val="009D2688"/>
    <w:rsid w:val="009D2A0E"/>
    <w:rsid w:val="009D46C7"/>
    <w:rsid w:val="009D4A2A"/>
    <w:rsid w:val="009D5F15"/>
    <w:rsid w:val="009D6FE5"/>
    <w:rsid w:val="009D7ECF"/>
    <w:rsid w:val="009E12B3"/>
    <w:rsid w:val="009E1313"/>
    <w:rsid w:val="009E3EFF"/>
    <w:rsid w:val="009E5033"/>
    <w:rsid w:val="009E60B3"/>
    <w:rsid w:val="009F0176"/>
    <w:rsid w:val="009F0DF8"/>
    <w:rsid w:val="009F1B47"/>
    <w:rsid w:val="009F2464"/>
    <w:rsid w:val="009F3152"/>
    <w:rsid w:val="009F31AD"/>
    <w:rsid w:val="009F3C2D"/>
    <w:rsid w:val="009F5473"/>
    <w:rsid w:val="00A02D69"/>
    <w:rsid w:val="00A0308A"/>
    <w:rsid w:val="00A03271"/>
    <w:rsid w:val="00A051E8"/>
    <w:rsid w:val="00A0553F"/>
    <w:rsid w:val="00A06586"/>
    <w:rsid w:val="00A066A1"/>
    <w:rsid w:val="00A0716F"/>
    <w:rsid w:val="00A07B72"/>
    <w:rsid w:val="00A07D82"/>
    <w:rsid w:val="00A07EA2"/>
    <w:rsid w:val="00A10966"/>
    <w:rsid w:val="00A10DBB"/>
    <w:rsid w:val="00A11DF5"/>
    <w:rsid w:val="00A13149"/>
    <w:rsid w:val="00A132C3"/>
    <w:rsid w:val="00A16D15"/>
    <w:rsid w:val="00A17122"/>
    <w:rsid w:val="00A175D0"/>
    <w:rsid w:val="00A178EA"/>
    <w:rsid w:val="00A17CC2"/>
    <w:rsid w:val="00A20C2E"/>
    <w:rsid w:val="00A21B30"/>
    <w:rsid w:val="00A230B4"/>
    <w:rsid w:val="00A2337F"/>
    <w:rsid w:val="00A23B22"/>
    <w:rsid w:val="00A259CA"/>
    <w:rsid w:val="00A25DDC"/>
    <w:rsid w:val="00A2655E"/>
    <w:rsid w:val="00A270E6"/>
    <w:rsid w:val="00A27BF5"/>
    <w:rsid w:val="00A30E55"/>
    <w:rsid w:val="00A30FCD"/>
    <w:rsid w:val="00A321EA"/>
    <w:rsid w:val="00A3375B"/>
    <w:rsid w:val="00A33F18"/>
    <w:rsid w:val="00A34C3E"/>
    <w:rsid w:val="00A34D34"/>
    <w:rsid w:val="00A35A74"/>
    <w:rsid w:val="00A36ABE"/>
    <w:rsid w:val="00A3767C"/>
    <w:rsid w:val="00A37885"/>
    <w:rsid w:val="00A37C2D"/>
    <w:rsid w:val="00A4001C"/>
    <w:rsid w:val="00A41443"/>
    <w:rsid w:val="00A454D6"/>
    <w:rsid w:val="00A47A44"/>
    <w:rsid w:val="00A52317"/>
    <w:rsid w:val="00A537A3"/>
    <w:rsid w:val="00A53C29"/>
    <w:rsid w:val="00A540FB"/>
    <w:rsid w:val="00A54653"/>
    <w:rsid w:val="00A557B1"/>
    <w:rsid w:val="00A55C6C"/>
    <w:rsid w:val="00A56B01"/>
    <w:rsid w:val="00A56E85"/>
    <w:rsid w:val="00A579C8"/>
    <w:rsid w:val="00A57AEC"/>
    <w:rsid w:val="00A61385"/>
    <w:rsid w:val="00A63017"/>
    <w:rsid w:val="00A63DD8"/>
    <w:rsid w:val="00A64D60"/>
    <w:rsid w:val="00A64F06"/>
    <w:rsid w:val="00A65605"/>
    <w:rsid w:val="00A65EA9"/>
    <w:rsid w:val="00A66798"/>
    <w:rsid w:val="00A6751E"/>
    <w:rsid w:val="00A67EA0"/>
    <w:rsid w:val="00A70C5C"/>
    <w:rsid w:val="00A71059"/>
    <w:rsid w:val="00A722B8"/>
    <w:rsid w:val="00A72A6F"/>
    <w:rsid w:val="00A732C7"/>
    <w:rsid w:val="00A736FD"/>
    <w:rsid w:val="00A73DDC"/>
    <w:rsid w:val="00A76603"/>
    <w:rsid w:val="00A76814"/>
    <w:rsid w:val="00A804AE"/>
    <w:rsid w:val="00A80864"/>
    <w:rsid w:val="00A81628"/>
    <w:rsid w:val="00A82D08"/>
    <w:rsid w:val="00A842B1"/>
    <w:rsid w:val="00A84AD3"/>
    <w:rsid w:val="00A86F01"/>
    <w:rsid w:val="00A873A2"/>
    <w:rsid w:val="00A90158"/>
    <w:rsid w:val="00A909C3"/>
    <w:rsid w:val="00A915F6"/>
    <w:rsid w:val="00A91DD8"/>
    <w:rsid w:val="00A942C5"/>
    <w:rsid w:val="00A94999"/>
    <w:rsid w:val="00A94DAC"/>
    <w:rsid w:val="00A96EDB"/>
    <w:rsid w:val="00AA0512"/>
    <w:rsid w:val="00AA0C42"/>
    <w:rsid w:val="00AA0E0E"/>
    <w:rsid w:val="00AA41D1"/>
    <w:rsid w:val="00AA4E0F"/>
    <w:rsid w:val="00AA6A43"/>
    <w:rsid w:val="00AB5617"/>
    <w:rsid w:val="00AB5ED0"/>
    <w:rsid w:val="00AB5F7C"/>
    <w:rsid w:val="00AB78D6"/>
    <w:rsid w:val="00AC015A"/>
    <w:rsid w:val="00AC157E"/>
    <w:rsid w:val="00AC1A34"/>
    <w:rsid w:val="00AC1FB6"/>
    <w:rsid w:val="00AC2BBC"/>
    <w:rsid w:val="00AC31AD"/>
    <w:rsid w:val="00AC4234"/>
    <w:rsid w:val="00AC50F7"/>
    <w:rsid w:val="00AC5C6C"/>
    <w:rsid w:val="00AC5CB9"/>
    <w:rsid w:val="00AC7B23"/>
    <w:rsid w:val="00AC7BE5"/>
    <w:rsid w:val="00AD38DB"/>
    <w:rsid w:val="00AD39AE"/>
    <w:rsid w:val="00AD416F"/>
    <w:rsid w:val="00AD5338"/>
    <w:rsid w:val="00AD5614"/>
    <w:rsid w:val="00AD5F9A"/>
    <w:rsid w:val="00AD6553"/>
    <w:rsid w:val="00AD6C68"/>
    <w:rsid w:val="00AD7EBE"/>
    <w:rsid w:val="00AE0355"/>
    <w:rsid w:val="00AE30A3"/>
    <w:rsid w:val="00AE3ACE"/>
    <w:rsid w:val="00AE494B"/>
    <w:rsid w:val="00AE5FBC"/>
    <w:rsid w:val="00AE6785"/>
    <w:rsid w:val="00AE699A"/>
    <w:rsid w:val="00AE7597"/>
    <w:rsid w:val="00AF06EE"/>
    <w:rsid w:val="00AF09DD"/>
    <w:rsid w:val="00AF0A5D"/>
    <w:rsid w:val="00AF14F2"/>
    <w:rsid w:val="00AF24B8"/>
    <w:rsid w:val="00AF271C"/>
    <w:rsid w:val="00AF2F54"/>
    <w:rsid w:val="00AF34DA"/>
    <w:rsid w:val="00AF490D"/>
    <w:rsid w:val="00AF4ECC"/>
    <w:rsid w:val="00AF639B"/>
    <w:rsid w:val="00AF6DBD"/>
    <w:rsid w:val="00AF7AC6"/>
    <w:rsid w:val="00B0084E"/>
    <w:rsid w:val="00B00869"/>
    <w:rsid w:val="00B00B08"/>
    <w:rsid w:val="00B0128B"/>
    <w:rsid w:val="00B016B0"/>
    <w:rsid w:val="00B01895"/>
    <w:rsid w:val="00B0290E"/>
    <w:rsid w:val="00B029D5"/>
    <w:rsid w:val="00B034A7"/>
    <w:rsid w:val="00B036CC"/>
    <w:rsid w:val="00B03E5A"/>
    <w:rsid w:val="00B04852"/>
    <w:rsid w:val="00B057B6"/>
    <w:rsid w:val="00B05E39"/>
    <w:rsid w:val="00B065BE"/>
    <w:rsid w:val="00B07F7D"/>
    <w:rsid w:val="00B103AE"/>
    <w:rsid w:val="00B10E23"/>
    <w:rsid w:val="00B13017"/>
    <w:rsid w:val="00B137C3"/>
    <w:rsid w:val="00B14D5D"/>
    <w:rsid w:val="00B169FE"/>
    <w:rsid w:val="00B20595"/>
    <w:rsid w:val="00B21ED8"/>
    <w:rsid w:val="00B225A4"/>
    <w:rsid w:val="00B2364E"/>
    <w:rsid w:val="00B23AA2"/>
    <w:rsid w:val="00B24CAD"/>
    <w:rsid w:val="00B256E9"/>
    <w:rsid w:val="00B27014"/>
    <w:rsid w:val="00B27B29"/>
    <w:rsid w:val="00B30E56"/>
    <w:rsid w:val="00B31F1A"/>
    <w:rsid w:val="00B3246D"/>
    <w:rsid w:val="00B32E0F"/>
    <w:rsid w:val="00B33A4A"/>
    <w:rsid w:val="00B33B16"/>
    <w:rsid w:val="00B33C91"/>
    <w:rsid w:val="00B33CE2"/>
    <w:rsid w:val="00B34A16"/>
    <w:rsid w:val="00B34D44"/>
    <w:rsid w:val="00B3525F"/>
    <w:rsid w:val="00B357DC"/>
    <w:rsid w:val="00B36539"/>
    <w:rsid w:val="00B41BBD"/>
    <w:rsid w:val="00B4201B"/>
    <w:rsid w:val="00B42987"/>
    <w:rsid w:val="00B44A91"/>
    <w:rsid w:val="00B45165"/>
    <w:rsid w:val="00B45F57"/>
    <w:rsid w:val="00B50519"/>
    <w:rsid w:val="00B505F9"/>
    <w:rsid w:val="00B50EA7"/>
    <w:rsid w:val="00B519D3"/>
    <w:rsid w:val="00B54623"/>
    <w:rsid w:val="00B54837"/>
    <w:rsid w:val="00B55A60"/>
    <w:rsid w:val="00B56864"/>
    <w:rsid w:val="00B611FC"/>
    <w:rsid w:val="00B61401"/>
    <w:rsid w:val="00B615E6"/>
    <w:rsid w:val="00B63CD3"/>
    <w:rsid w:val="00B64194"/>
    <w:rsid w:val="00B64276"/>
    <w:rsid w:val="00B6467C"/>
    <w:rsid w:val="00B664B8"/>
    <w:rsid w:val="00B70EFB"/>
    <w:rsid w:val="00B72A68"/>
    <w:rsid w:val="00B7373E"/>
    <w:rsid w:val="00B74084"/>
    <w:rsid w:val="00B75363"/>
    <w:rsid w:val="00B755C1"/>
    <w:rsid w:val="00B77B1C"/>
    <w:rsid w:val="00B80992"/>
    <w:rsid w:val="00B81DE1"/>
    <w:rsid w:val="00B820B7"/>
    <w:rsid w:val="00B823C5"/>
    <w:rsid w:val="00B85751"/>
    <w:rsid w:val="00B85909"/>
    <w:rsid w:val="00B85A5B"/>
    <w:rsid w:val="00B85F3B"/>
    <w:rsid w:val="00B86D13"/>
    <w:rsid w:val="00B875FE"/>
    <w:rsid w:val="00B876FF"/>
    <w:rsid w:val="00B90BE5"/>
    <w:rsid w:val="00B90E9F"/>
    <w:rsid w:val="00B93114"/>
    <w:rsid w:val="00B93ADE"/>
    <w:rsid w:val="00B9432B"/>
    <w:rsid w:val="00B95F83"/>
    <w:rsid w:val="00B95FB2"/>
    <w:rsid w:val="00B96090"/>
    <w:rsid w:val="00B9614C"/>
    <w:rsid w:val="00B97779"/>
    <w:rsid w:val="00B97B69"/>
    <w:rsid w:val="00BA1544"/>
    <w:rsid w:val="00BA1985"/>
    <w:rsid w:val="00BA1D02"/>
    <w:rsid w:val="00BA208F"/>
    <w:rsid w:val="00BA2E2A"/>
    <w:rsid w:val="00BA4F53"/>
    <w:rsid w:val="00BA5059"/>
    <w:rsid w:val="00BA56E3"/>
    <w:rsid w:val="00BA6943"/>
    <w:rsid w:val="00BA6F2C"/>
    <w:rsid w:val="00BA705C"/>
    <w:rsid w:val="00BA7352"/>
    <w:rsid w:val="00BA7CB4"/>
    <w:rsid w:val="00BA7D06"/>
    <w:rsid w:val="00BA7E83"/>
    <w:rsid w:val="00BB00D8"/>
    <w:rsid w:val="00BB0BB6"/>
    <w:rsid w:val="00BB0FF7"/>
    <w:rsid w:val="00BB1698"/>
    <w:rsid w:val="00BB3CC1"/>
    <w:rsid w:val="00BB7D3B"/>
    <w:rsid w:val="00BC0BC9"/>
    <w:rsid w:val="00BC0F49"/>
    <w:rsid w:val="00BC10DC"/>
    <w:rsid w:val="00BC40D0"/>
    <w:rsid w:val="00BC60B8"/>
    <w:rsid w:val="00BD1BA1"/>
    <w:rsid w:val="00BD1C96"/>
    <w:rsid w:val="00BD24E4"/>
    <w:rsid w:val="00BD2E64"/>
    <w:rsid w:val="00BD35D5"/>
    <w:rsid w:val="00BD3862"/>
    <w:rsid w:val="00BD3E9D"/>
    <w:rsid w:val="00BD4C59"/>
    <w:rsid w:val="00BD546A"/>
    <w:rsid w:val="00BD5F23"/>
    <w:rsid w:val="00BD62B6"/>
    <w:rsid w:val="00BD7FBB"/>
    <w:rsid w:val="00BE0387"/>
    <w:rsid w:val="00BE042C"/>
    <w:rsid w:val="00BE0F3B"/>
    <w:rsid w:val="00BE1855"/>
    <w:rsid w:val="00BE23B2"/>
    <w:rsid w:val="00BE38FB"/>
    <w:rsid w:val="00BE3F28"/>
    <w:rsid w:val="00BE5AD6"/>
    <w:rsid w:val="00BE61AC"/>
    <w:rsid w:val="00BE637C"/>
    <w:rsid w:val="00BE75BE"/>
    <w:rsid w:val="00BE7681"/>
    <w:rsid w:val="00BE7B42"/>
    <w:rsid w:val="00BF0436"/>
    <w:rsid w:val="00BF106A"/>
    <w:rsid w:val="00BF1365"/>
    <w:rsid w:val="00BF2431"/>
    <w:rsid w:val="00BF27D0"/>
    <w:rsid w:val="00BF2ABC"/>
    <w:rsid w:val="00BF349D"/>
    <w:rsid w:val="00BF41A9"/>
    <w:rsid w:val="00BF4701"/>
    <w:rsid w:val="00BF5E7A"/>
    <w:rsid w:val="00BF6169"/>
    <w:rsid w:val="00BF63F7"/>
    <w:rsid w:val="00BF7978"/>
    <w:rsid w:val="00BF7CF3"/>
    <w:rsid w:val="00C00DD6"/>
    <w:rsid w:val="00C01138"/>
    <w:rsid w:val="00C0369F"/>
    <w:rsid w:val="00C0796D"/>
    <w:rsid w:val="00C12261"/>
    <w:rsid w:val="00C15AD3"/>
    <w:rsid w:val="00C16542"/>
    <w:rsid w:val="00C168A6"/>
    <w:rsid w:val="00C175D3"/>
    <w:rsid w:val="00C17944"/>
    <w:rsid w:val="00C22EEA"/>
    <w:rsid w:val="00C230F3"/>
    <w:rsid w:val="00C24072"/>
    <w:rsid w:val="00C257E1"/>
    <w:rsid w:val="00C25E79"/>
    <w:rsid w:val="00C25F11"/>
    <w:rsid w:val="00C26981"/>
    <w:rsid w:val="00C27016"/>
    <w:rsid w:val="00C2761F"/>
    <w:rsid w:val="00C30D92"/>
    <w:rsid w:val="00C3220E"/>
    <w:rsid w:val="00C33707"/>
    <w:rsid w:val="00C345AA"/>
    <w:rsid w:val="00C37019"/>
    <w:rsid w:val="00C37377"/>
    <w:rsid w:val="00C4096B"/>
    <w:rsid w:val="00C4114B"/>
    <w:rsid w:val="00C41335"/>
    <w:rsid w:val="00C4162B"/>
    <w:rsid w:val="00C41B8F"/>
    <w:rsid w:val="00C4531E"/>
    <w:rsid w:val="00C45FD6"/>
    <w:rsid w:val="00C46AD3"/>
    <w:rsid w:val="00C46C82"/>
    <w:rsid w:val="00C46D77"/>
    <w:rsid w:val="00C47133"/>
    <w:rsid w:val="00C47640"/>
    <w:rsid w:val="00C506BC"/>
    <w:rsid w:val="00C50CEB"/>
    <w:rsid w:val="00C50E2E"/>
    <w:rsid w:val="00C518A1"/>
    <w:rsid w:val="00C524E1"/>
    <w:rsid w:val="00C5272C"/>
    <w:rsid w:val="00C52B55"/>
    <w:rsid w:val="00C532ED"/>
    <w:rsid w:val="00C55414"/>
    <w:rsid w:val="00C60F73"/>
    <w:rsid w:val="00C6167E"/>
    <w:rsid w:val="00C617E4"/>
    <w:rsid w:val="00C62E16"/>
    <w:rsid w:val="00C630E5"/>
    <w:rsid w:val="00C63570"/>
    <w:rsid w:val="00C6371D"/>
    <w:rsid w:val="00C639AD"/>
    <w:rsid w:val="00C64026"/>
    <w:rsid w:val="00C64CC0"/>
    <w:rsid w:val="00C64FEC"/>
    <w:rsid w:val="00C66A9D"/>
    <w:rsid w:val="00C71A2A"/>
    <w:rsid w:val="00C71D5F"/>
    <w:rsid w:val="00C721F4"/>
    <w:rsid w:val="00C737D2"/>
    <w:rsid w:val="00C74A99"/>
    <w:rsid w:val="00C76664"/>
    <w:rsid w:val="00C770FA"/>
    <w:rsid w:val="00C815BB"/>
    <w:rsid w:val="00C8237B"/>
    <w:rsid w:val="00C83F0A"/>
    <w:rsid w:val="00C85071"/>
    <w:rsid w:val="00C850C1"/>
    <w:rsid w:val="00C857EE"/>
    <w:rsid w:val="00C85E37"/>
    <w:rsid w:val="00C85E9D"/>
    <w:rsid w:val="00C86298"/>
    <w:rsid w:val="00C8794F"/>
    <w:rsid w:val="00C913DE"/>
    <w:rsid w:val="00C92545"/>
    <w:rsid w:val="00C92C58"/>
    <w:rsid w:val="00C9317E"/>
    <w:rsid w:val="00C94F0B"/>
    <w:rsid w:val="00C9535F"/>
    <w:rsid w:val="00C965C3"/>
    <w:rsid w:val="00CA03BB"/>
    <w:rsid w:val="00CA11A8"/>
    <w:rsid w:val="00CA12A1"/>
    <w:rsid w:val="00CA130B"/>
    <w:rsid w:val="00CA151A"/>
    <w:rsid w:val="00CA246B"/>
    <w:rsid w:val="00CA34C1"/>
    <w:rsid w:val="00CA5EF2"/>
    <w:rsid w:val="00CA5F13"/>
    <w:rsid w:val="00CA6AC8"/>
    <w:rsid w:val="00CB1833"/>
    <w:rsid w:val="00CB2619"/>
    <w:rsid w:val="00CB3E9E"/>
    <w:rsid w:val="00CB51B9"/>
    <w:rsid w:val="00CB52D8"/>
    <w:rsid w:val="00CB5D03"/>
    <w:rsid w:val="00CB5E00"/>
    <w:rsid w:val="00CB7BF3"/>
    <w:rsid w:val="00CB7D93"/>
    <w:rsid w:val="00CC10E4"/>
    <w:rsid w:val="00CC10EE"/>
    <w:rsid w:val="00CC1A41"/>
    <w:rsid w:val="00CC3F96"/>
    <w:rsid w:val="00CC491D"/>
    <w:rsid w:val="00CC4BED"/>
    <w:rsid w:val="00CC557E"/>
    <w:rsid w:val="00CC7E6E"/>
    <w:rsid w:val="00CD063D"/>
    <w:rsid w:val="00CD09C2"/>
    <w:rsid w:val="00CD0BC5"/>
    <w:rsid w:val="00CD1559"/>
    <w:rsid w:val="00CD1E77"/>
    <w:rsid w:val="00CD3F15"/>
    <w:rsid w:val="00CD4C81"/>
    <w:rsid w:val="00CD4F53"/>
    <w:rsid w:val="00CD6096"/>
    <w:rsid w:val="00CD691C"/>
    <w:rsid w:val="00CD694F"/>
    <w:rsid w:val="00CD76D4"/>
    <w:rsid w:val="00CD7BB6"/>
    <w:rsid w:val="00CD7CE9"/>
    <w:rsid w:val="00CE0165"/>
    <w:rsid w:val="00CE1303"/>
    <w:rsid w:val="00CE1BBE"/>
    <w:rsid w:val="00CE2040"/>
    <w:rsid w:val="00CE2742"/>
    <w:rsid w:val="00CE2B75"/>
    <w:rsid w:val="00CE45D3"/>
    <w:rsid w:val="00CE492C"/>
    <w:rsid w:val="00CE4FBB"/>
    <w:rsid w:val="00CF005F"/>
    <w:rsid w:val="00CF076A"/>
    <w:rsid w:val="00CF17DE"/>
    <w:rsid w:val="00CF29C0"/>
    <w:rsid w:val="00CF3F1D"/>
    <w:rsid w:val="00CF3F2E"/>
    <w:rsid w:val="00CF5DE5"/>
    <w:rsid w:val="00CF6D73"/>
    <w:rsid w:val="00CF6E95"/>
    <w:rsid w:val="00CF7121"/>
    <w:rsid w:val="00CF71C8"/>
    <w:rsid w:val="00CF7BE2"/>
    <w:rsid w:val="00D004E1"/>
    <w:rsid w:val="00D0053D"/>
    <w:rsid w:val="00D027EE"/>
    <w:rsid w:val="00D02A97"/>
    <w:rsid w:val="00D02D0C"/>
    <w:rsid w:val="00D0349C"/>
    <w:rsid w:val="00D04040"/>
    <w:rsid w:val="00D04973"/>
    <w:rsid w:val="00D05094"/>
    <w:rsid w:val="00D053D8"/>
    <w:rsid w:val="00D0611C"/>
    <w:rsid w:val="00D0661A"/>
    <w:rsid w:val="00D1060D"/>
    <w:rsid w:val="00D10F62"/>
    <w:rsid w:val="00D136A5"/>
    <w:rsid w:val="00D13C59"/>
    <w:rsid w:val="00D15299"/>
    <w:rsid w:val="00D1597B"/>
    <w:rsid w:val="00D15A18"/>
    <w:rsid w:val="00D163D3"/>
    <w:rsid w:val="00D16B0D"/>
    <w:rsid w:val="00D2148F"/>
    <w:rsid w:val="00D2200F"/>
    <w:rsid w:val="00D22525"/>
    <w:rsid w:val="00D24384"/>
    <w:rsid w:val="00D24B78"/>
    <w:rsid w:val="00D27203"/>
    <w:rsid w:val="00D275A5"/>
    <w:rsid w:val="00D27921"/>
    <w:rsid w:val="00D27B0C"/>
    <w:rsid w:val="00D318C6"/>
    <w:rsid w:val="00D31B4A"/>
    <w:rsid w:val="00D3248A"/>
    <w:rsid w:val="00D32BA0"/>
    <w:rsid w:val="00D332E3"/>
    <w:rsid w:val="00D34419"/>
    <w:rsid w:val="00D34895"/>
    <w:rsid w:val="00D35640"/>
    <w:rsid w:val="00D37EC0"/>
    <w:rsid w:val="00D40E30"/>
    <w:rsid w:val="00D42DA6"/>
    <w:rsid w:val="00D44232"/>
    <w:rsid w:val="00D44282"/>
    <w:rsid w:val="00D45529"/>
    <w:rsid w:val="00D4581C"/>
    <w:rsid w:val="00D46206"/>
    <w:rsid w:val="00D466E5"/>
    <w:rsid w:val="00D470BE"/>
    <w:rsid w:val="00D47114"/>
    <w:rsid w:val="00D475A6"/>
    <w:rsid w:val="00D508AB"/>
    <w:rsid w:val="00D50E16"/>
    <w:rsid w:val="00D51A0F"/>
    <w:rsid w:val="00D51AC6"/>
    <w:rsid w:val="00D54910"/>
    <w:rsid w:val="00D55A9B"/>
    <w:rsid w:val="00D55F3A"/>
    <w:rsid w:val="00D56844"/>
    <w:rsid w:val="00D56B15"/>
    <w:rsid w:val="00D57802"/>
    <w:rsid w:val="00D6088A"/>
    <w:rsid w:val="00D6089C"/>
    <w:rsid w:val="00D62719"/>
    <w:rsid w:val="00D62F4E"/>
    <w:rsid w:val="00D62FB1"/>
    <w:rsid w:val="00D63BF5"/>
    <w:rsid w:val="00D658F0"/>
    <w:rsid w:val="00D66210"/>
    <w:rsid w:val="00D662ED"/>
    <w:rsid w:val="00D663B9"/>
    <w:rsid w:val="00D66F56"/>
    <w:rsid w:val="00D672BD"/>
    <w:rsid w:val="00D67AF1"/>
    <w:rsid w:val="00D70041"/>
    <w:rsid w:val="00D706C2"/>
    <w:rsid w:val="00D7098A"/>
    <w:rsid w:val="00D70A2D"/>
    <w:rsid w:val="00D71B37"/>
    <w:rsid w:val="00D7201B"/>
    <w:rsid w:val="00D73791"/>
    <w:rsid w:val="00D74DD1"/>
    <w:rsid w:val="00D7527A"/>
    <w:rsid w:val="00D76388"/>
    <w:rsid w:val="00D768FC"/>
    <w:rsid w:val="00D77BFD"/>
    <w:rsid w:val="00D81246"/>
    <w:rsid w:val="00D831C5"/>
    <w:rsid w:val="00D83619"/>
    <w:rsid w:val="00D83FDF"/>
    <w:rsid w:val="00D85672"/>
    <w:rsid w:val="00D85AE8"/>
    <w:rsid w:val="00D863E2"/>
    <w:rsid w:val="00D86CB6"/>
    <w:rsid w:val="00D86DB0"/>
    <w:rsid w:val="00D876AD"/>
    <w:rsid w:val="00D87EE6"/>
    <w:rsid w:val="00D90BC6"/>
    <w:rsid w:val="00D9219A"/>
    <w:rsid w:val="00D923B5"/>
    <w:rsid w:val="00D92676"/>
    <w:rsid w:val="00D92CE2"/>
    <w:rsid w:val="00D931D8"/>
    <w:rsid w:val="00D9361D"/>
    <w:rsid w:val="00D93A3A"/>
    <w:rsid w:val="00D947B1"/>
    <w:rsid w:val="00D95C9F"/>
    <w:rsid w:val="00D97490"/>
    <w:rsid w:val="00D9755A"/>
    <w:rsid w:val="00DA071E"/>
    <w:rsid w:val="00DA16B6"/>
    <w:rsid w:val="00DA1D76"/>
    <w:rsid w:val="00DA3137"/>
    <w:rsid w:val="00DA33A5"/>
    <w:rsid w:val="00DA34B7"/>
    <w:rsid w:val="00DA45C1"/>
    <w:rsid w:val="00DA4BE1"/>
    <w:rsid w:val="00DA4C58"/>
    <w:rsid w:val="00DA51DF"/>
    <w:rsid w:val="00DA6A32"/>
    <w:rsid w:val="00DA764E"/>
    <w:rsid w:val="00DB0200"/>
    <w:rsid w:val="00DB0EDB"/>
    <w:rsid w:val="00DB11B1"/>
    <w:rsid w:val="00DB1246"/>
    <w:rsid w:val="00DB1745"/>
    <w:rsid w:val="00DB1988"/>
    <w:rsid w:val="00DB308D"/>
    <w:rsid w:val="00DB3AFD"/>
    <w:rsid w:val="00DB3EC0"/>
    <w:rsid w:val="00DB6A24"/>
    <w:rsid w:val="00DB77D1"/>
    <w:rsid w:val="00DB7C3D"/>
    <w:rsid w:val="00DB7F11"/>
    <w:rsid w:val="00DC0F07"/>
    <w:rsid w:val="00DC0F10"/>
    <w:rsid w:val="00DC10AF"/>
    <w:rsid w:val="00DC179C"/>
    <w:rsid w:val="00DC1AFF"/>
    <w:rsid w:val="00DC3ECD"/>
    <w:rsid w:val="00DC4944"/>
    <w:rsid w:val="00DC53CD"/>
    <w:rsid w:val="00DC5577"/>
    <w:rsid w:val="00DC5A6C"/>
    <w:rsid w:val="00DC5CE2"/>
    <w:rsid w:val="00DC7526"/>
    <w:rsid w:val="00DD04D8"/>
    <w:rsid w:val="00DD1F0C"/>
    <w:rsid w:val="00DD2B91"/>
    <w:rsid w:val="00DD4A66"/>
    <w:rsid w:val="00DD4FBD"/>
    <w:rsid w:val="00DD56BD"/>
    <w:rsid w:val="00DE02AA"/>
    <w:rsid w:val="00DE09CB"/>
    <w:rsid w:val="00DE13F1"/>
    <w:rsid w:val="00DE362C"/>
    <w:rsid w:val="00DE3CDE"/>
    <w:rsid w:val="00DE3FEB"/>
    <w:rsid w:val="00DE41CE"/>
    <w:rsid w:val="00DE41E3"/>
    <w:rsid w:val="00DE4246"/>
    <w:rsid w:val="00DE4A60"/>
    <w:rsid w:val="00DE4B51"/>
    <w:rsid w:val="00DE527B"/>
    <w:rsid w:val="00DE74C8"/>
    <w:rsid w:val="00DE7C41"/>
    <w:rsid w:val="00DF06A2"/>
    <w:rsid w:val="00DF1BD7"/>
    <w:rsid w:val="00DF2DF4"/>
    <w:rsid w:val="00DF4B01"/>
    <w:rsid w:val="00DF5C77"/>
    <w:rsid w:val="00DF633C"/>
    <w:rsid w:val="00DF6971"/>
    <w:rsid w:val="00E00D5D"/>
    <w:rsid w:val="00E01180"/>
    <w:rsid w:val="00E027EE"/>
    <w:rsid w:val="00E02DB6"/>
    <w:rsid w:val="00E03258"/>
    <w:rsid w:val="00E05E17"/>
    <w:rsid w:val="00E061BD"/>
    <w:rsid w:val="00E10850"/>
    <w:rsid w:val="00E1188B"/>
    <w:rsid w:val="00E122E8"/>
    <w:rsid w:val="00E12E8D"/>
    <w:rsid w:val="00E13080"/>
    <w:rsid w:val="00E14242"/>
    <w:rsid w:val="00E145D9"/>
    <w:rsid w:val="00E161DB"/>
    <w:rsid w:val="00E1628D"/>
    <w:rsid w:val="00E17F8F"/>
    <w:rsid w:val="00E20550"/>
    <w:rsid w:val="00E2293C"/>
    <w:rsid w:val="00E248C6"/>
    <w:rsid w:val="00E2590C"/>
    <w:rsid w:val="00E27141"/>
    <w:rsid w:val="00E27EEA"/>
    <w:rsid w:val="00E301A9"/>
    <w:rsid w:val="00E306DA"/>
    <w:rsid w:val="00E321EB"/>
    <w:rsid w:val="00E337B1"/>
    <w:rsid w:val="00E3554C"/>
    <w:rsid w:val="00E36070"/>
    <w:rsid w:val="00E37E66"/>
    <w:rsid w:val="00E41F49"/>
    <w:rsid w:val="00E42BA0"/>
    <w:rsid w:val="00E43BAF"/>
    <w:rsid w:val="00E44320"/>
    <w:rsid w:val="00E44DBC"/>
    <w:rsid w:val="00E4527B"/>
    <w:rsid w:val="00E45BA9"/>
    <w:rsid w:val="00E462EF"/>
    <w:rsid w:val="00E4641F"/>
    <w:rsid w:val="00E500A9"/>
    <w:rsid w:val="00E521FA"/>
    <w:rsid w:val="00E5283B"/>
    <w:rsid w:val="00E539FA"/>
    <w:rsid w:val="00E53A1B"/>
    <w:rsid w:val="00E53FB0"/>
    <w:rsid w:val="00E54A43"/>
    <w:rsid w:val="00E55B4C"/>
    <w:rsid w:val="00E56F96"/>
    <w:rsid w:val="00E57A40"/>
    <w:rsid w:val="00E6137A"/>
    <w:rsid w:val="00E618A3"/>
    <w:rsid w:val="00E63408"/>
    <w:rsid w:val="00E63BB1"/>
    <w:rsid w:val="00E65083"/>
    <w:rsid w:val="00E65ECF"/>
    <w:rsid w:val="00E7038C"/>
    <w:rsid w:val="00E70658"/>
    <w:rsid w:val="00E72312"/>
    <w:rsid w:val="00E73C43"/>
    <w:rsid w:val="00E7633B"/>
    <w:rsid w:val="00E80C9D"/>
    <w:rsid w:val="00E80D8A"/>
    <w:rsid w:val="00E82A1C"/>
    <w:rsid w:val="00E82D5B"/>
    <w:rsid w:val="00E8376E"/>
    <w:rsid w:val="00E83A16"/>
    <w:rsid w:val="00E83B7B"/>
    <w:rsid w:val="00E86930"/>
    <w:rsid w:val="00E90F31"/>
    <w:rsid w:val="00E94242"/>
    <w:rsid w:val="00E94452"/>
    <w:rsid w:val="00E945DD"/>
    <w:rsid w:val="00E94670"/>
    <w:rsid w:val="00E9523C"/>
    <w:rsid w:val="00E95508"/>
    <w:rsid w:val="00E96D19"/>
    <w:rsid w:val="00E979BE"/>
    <w:rsid w:val="00E97D27"/>
    <w:rsid w:val="00EA0E86"/>
    <w:rsid w:val="00EA14EC"/>
    <w:rsid w:val="00EA2C5B"/>
    <w:rsid w:val="00EA36EE"/>
    <w:rsid w:val="00EA435C"/>
    <w:rsid w:val="00EA61F6"/>
    <w:rsid w:val="00EB286A"/>
    <w:rsid w:val="00EB586C"/>
    <w:rsid w:val="00EB58BA"/>
    <w:rsid w:val="00EB5D50"/>
    <w:rsid w:val="00EB688F"/>
    <w:rsid w:val="00EB7730"/>
    <w:rsid w:val="00EB77E7"/>
    <w:rsid w:val="00EC16B3"/>
    <w:rsid w:val="00EC2BF4"/>
    <w:rsid w:val="00EC35FE"/>
    <w:rsid w:val="00EC36D4"/>
    <w:rsid w:val="00EC401B"/>
    <w:rsid w:val="00EC411B"/>
    <w:rsid w:val="00EC4E59"/>
    <w:rsid w:val="00EC52F2"/>
    <w:rsid w:val="00EC5E13"/>
    <w:rsid w:val="00EC5EE9"/>
    <w:rsid w:val="00EC68F7"/>
    <w:rsid w:val="00EC74F0"/>
    <w:rsid w:val="00EC7ADD"/>
    <w:rsid w:val="00ED0769"/>
    <w:rsid w:val="00ED0A1E"/>
    <w:rsid w:val="00ED0D0F"/>
    <w:rsid w:val="00ED1864"/>
    <w:rsid w:val="00ED1D72"/>
    <w:rsid w:val="00ED2316"/>
    <w:rsid w:val="00ED35E2"/>
    <w:rsid w:val="00ED4616"/>
    <w:rsid w:val="00EE0C8D"/>
    <w:rsid w:val="00EE1C21"/>
    <w:rsid w:val="00EE1CE6"/>
    <w:rsid w:val="00EE2880"/>
    <w:rsid w:val="00EE37A4"/>
    <w:rsid w:val="00EE5007"/>
    <w:rsid w:val="00EE52DE"/>
    <w:rsid w:val="00EE538F"/>
    <w:rsid w:val="00EE5612"/>
    <w:rsid w:val="00EE647C"/>
    <w:rsid w:val="00EE688A"/>
    <w:rsid w:val="00EF151E"/>
    <w:rsid w:val="00EF2BA2"/>
    <w:rsid w:val="00EF5CD4"/>
    <w:rsid w:val="00EF71C7"/>
    <w:rsid w:val="00EF7A34"/>
    <w:rsid w:val="00EF7CD0"/>
    <w:rsid w:val="00F01ADD"/>
    <w:rsid w:val="00F0278E"/>
    <w:rsid w:val="00F0409E"/>
    <w:rsid w:val="00F04CEF"/>
    <w:rsid w:val="00F04FCB"/>
    <w:rsid w:val="00F05318"/>
    <w:rsid w:val="00F06ABF"/>
    <w:rsid w:val="00F06B6F"/>
    <w:rsid w:val="00F07616"/>
    <w:rsid w:val="00F116DF"/>
    <w:rsid w:val="00F1197B"/>
    <w:rsid w:val="00F12A14"/>
    <w:rsid w:val="00F1321E"/>
    <w:rsid w:val="00F1340B"/>
    <w:rsid w:val="00F13767"/>
    <w:rsid w:val="00F15D71"/>
    <w:rsid w:val="00F16606"/>
    <w:rsid w:val="00F16910"/>
    <w:rsid w:val="00F16FCA"/>
    <w:rsid w:val="00F17949"/>
    <w:rsid w:val="00F2056B"/>
    <w:rsid w:val="00F21203"/>
    <w:rsid w:val="00F22F29"/>
    <w:rsid w:val="00F2385C"/>
    <w:rsid w:val="00F23C97"/>
    <w:rsid w:val="00F251C8"/>
    <w:rsid w:val="00F25EAF"/>
    <w:rsid w:val="00F30F93"/>
    <w:rsid w:val="00F32D60"/>
    <w:rsid w:val="00F33128"/>
    <w:rsid w:val="00F33C2E"/>
    <w:rsid w:val="00F348FB"/>
    <w:rsid w:val="00F34BC0"/>
    <w:rsid w:val="00F35B47"/>
    <w:rsid w:val="00F366BD"/>
    <w:rsid w:val="00F4019E"/>
    <w:rsid w:val="00F42F24"/>
    <w:rsid w:val="00F43091"/>
    <w:rsid w:val="00F43596"/>
    <w:rsid w:val="00F441C3"/>
    <w:rsid w:val="00F441F1"/>
    <w:rsid w:val="00F4436F"/>
    <w:rsid w:val="00F44B33"/>
    <w:rsid w:val="00F44F8B"/>
    <w:rsid w:val="00F450CC"/>
    <w:rsid w:val="00F46DEF"/>
    <w:rsid w:val="00F50221"/>
    <w:rsid w:val="00F51AEB"/>
    <w:rsid w:val="00F51C75"/>
    <w:rsid w:val="00F53005"/>
    <w:rsid w:val="00F53679"/>
    <w:rsid w:val="00F53816"/>
    <w:rsid w:val="00F53832"/>
    <w:rsid w:val="00F54163"/>
    <w:rsid w:val="00F54A01"/>
    <w:rsid w:val="00F555FE"/>
    <w:rsid w:val="00F55851"/>
    <w:rsid w:val="00F56750"/>
    <w:rsid w:val="00F5696E"/>
    <w:rsid w:val="00F61274"/>
    <w:rsid w:val="00F61AF8"/>
    <w:rsid w:val="00F621FA"/>
    <w:rsid w:val="00F6271F"/>
    <w:rsid w:val="00F6329B"/>
    <w:rsid w:val="00F63597"/>
    <w:rsid w:val="00F64ACC"/>
    <w:rsid w:val="00F67EB3"/>
    <w:rsid w:val="00F7090C"/>
    <w:rsid w:val="00F7140A"/>
    <w:rsid w:val="00F7182E"/>
    <w:rsid w:val="00F71BEF"/>
    <w:rsid w:val="00F726E4"/>
    <w:rsid w:val="00F739B6"/>
    <w:rsid w:val="00F73F01"/>
    <w:rsid w:val="00F741E3"/>
    <w:rsid w:val="00F74F48"/>
    <w:rsid w:val="00F75C65"/>
    <w:rsid w:val="00F762DE"/>
    <w:rsid w:val="00F7643F"/>
    <w:rsid w:val="00F768D3"/>
    <w:rsid w:val="00F77190"/>
    <w:rsid w:val="00F7784C"/>
    <w:rsid w:val="00F80378"/>
    <w:rsid w:val="00F80B11"/>
    <w:rsid w:val="00F80C05"/>
    <w:rsid w:val="00F8108E"/>
    <w:rsid w:val="00F811E8"/>
    <w:rsid w:val="00F82772"/>
    <w:rsid w:val="00F8312C"/>
    <w:rsid w:val="00F83B53"/>
    <w:rsid w:val="00F8414F"/>
    <w:rsid w:val="00F85BAD"/>
    <w:rsid w:val="00F86204"/>
    <w:rsid w:val="00F866A6"/>
    <w:rsid w:val="00F87385"/>
    <w:rsid w:val="00F87925"/>
    <w:rsid w:val="00F879EB"/>
    <w:rsid w:val="00F87BA7"/>
    <w:rsid w:val="00F87C19"/>
    <w:rsid w:val="00F90687"/>
    <w:rsid w:val="00F93121"/>
    <w:rsid w:val="00F93EBC"/>
    <w:rsid w:val="00F95507"/>
    <w:rsid w:val="00F95A04"/>
    <w:rsid w:val="00F9640A"/>
    <w:rsid w:val="00FA0AAE"/>
    <w:rsid w:val="00FA0C0C"/>
    <w:rsid w:val="00FA166A"/>
    <w:rsid w:val="00FA1AF8"/>
    <w:rsid w:val="00FA22D3"/>
    <w:rsid w:val="00FA2361"/>
    <w:rsid w:val="00FA2C0C"/>
    <w:rsid w:val="00FA39A8"/>
    <w:rsid w:val="00FA4701"/>
    <w:rsid w:val="00FA5034"/>
    <w:rsid w:val="00FB0D0E"/>
    <w:rsid w:val="00FB260C"/>
    <w:rsid w:val="00FB3CD9"/>
    <w:rsid w:val="00FB3EB0"/>
    <w:rsid w:val="00FB6833"/>
    <w:rsid w:val="00FB7B63"/>
    <w:rsid w:val="00FC0002"/>
    <w:rsid w:val="00FC14D7"/>
    <w:rsid w:val="00FC189F"/>
    <w:rsid w:val="00FC3490"/>
    <w:rsid w:val="00FC37CE"/>
    <w:rsid w:val="00FC5CDD"/>
    <w:rsid w:val="00FC632B"/>
    <w:rsid w:val="00FC7388"/>
    <w:rsid w:val="00FC73CB"/>
    <w:rsid w:val="00FC78CB"/>
    <w:rsid w:val="00FC7CED"/>
    <w:rsid w:val="00FD1546"/>
    <w:rsid w:val="00FD1595"/>
    <w:rsid w:val="00FD286B"/>
    <w:rsid w:val="00FD34F0"/>
    <w:rsid w:val="00FD6DA8"/>
    <w:rsid w:val="00FD6F38"/>
    <w:rsid w:val="00FE0E21"/>
    <w:rsid w:val="00FE1FBA"/>
    <w:rsid w:val="00FE2644"/>
    <w:rsid w:val="00FE2C1B"/>
    <w:rsid w:val="00FE3B37"/>
    <w:rsid w:val="00FE4514"/>
    <w:rsid w:val="00FF0109"/>
    <w:rsid w:val="00FF0886"/>
    <w:rsid w:val="00FF159E"/>
    <w:rsid w:val="00FF1A80"/>
    <w:rsid w:val="00FF215F"/>
    <w:rsid w:val="00FF4121"/>
    <w:rsid w:val="00FF468E"/>
    <w:rsid w:val="00FF65FC"/>
    <w:rsid w:val="00FF7176"/>
    <w:rsid w:val="00FF78BD"/>
    <w:rsid w:val="00FF7D5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41"/>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267">
    <w:lsdException w:name="Normal" w:locked="1" w:qFormat="1"/>
    <w:lsdException w:name="heading 1" w:locked="1" w:qFormat="1"/>
    <w:lsdException w:name="heading 2" w:locked="1" w:qFormat="1"/>
    <w:lsdException w:name="heading 3" w:locked="1" w:qFormat="1"/>
    <w:lsdException w:name="heading 4" w:locked="1" w:qFormat="1"/>
    <w:lsdException w:name="heading 5" w:locked="1" w:qFormat="1"/>
    <w:lsdException w:name="heading 6" w:locked="1" w:qFormat="1"/>
    <w:lsdException w:name="heading 7" w:locked="1" w:qFormat="1"/>
    <w:lsdException w:name="heading 8" w:locked="1" w:qFormat="1"/>
    <w:lsdException w:name="heading 9" w:locked="1" w:qFormat="1"/>
    <w:lsdException w:name="toc 1" w:locked="1" w:uiPriority="39"/>
    <w:lsdException w:name="toc 2" w:locked="1" w:uiPriority="39"/>
    <w:lsdException w:name="toc 3" w:locked="1"/>
    <w:lsdException w:name="toc 4" w:locked="1"/>
    <w:lsdException w:name="toc 9" w:locked="1"/>
    <w:lsdException w:name="annotation text" w:locked="1"/>
    <w:lsdException w:name="header" w:locked="1"/>
    <w:lsdException w:name="caption" w:locked="1" w:qFormat="1"/>
    <w:lsdException w:name="annotation reference" w:locked="1"/>
    <w:lsdException w:name="List Bullet 4" w:locked="1" w:uiPriority="99"/>
    <w:lsdException w:name="List Number 5" w:locked="1"/>
    <w:lsdException w:name="Title" w:locked="1" w:qFormat="1"/>
    <w:lsdException w:name="Default Paragraph Font" w:locked="1" w:uiPriority="1"/>
    <w:lsdException w:name="Subtitle" w:locked="1" w:qFormat="1"/>
    <w:lsdException w:name="Hyperlink" w:locked="1" w:uiPriority="99"/>
    <w:lsdException w:name="Strong" w:locked="1" w:qFormat="1"/>
    <w:lsdException w:name="Emphasis" w:locked="1" w:qFormat="1"/>
    <w:lsdException w:name="E-mail Signature" w:locked="1"/>
    <w:lsdException w:name="HTML Top of Form" w:locked="1"/>
    <w:lsdException w:name="HTML Bottom of Form" w:locked="1"/>
    <w:lsdException w:name="HTML Acronym" w:locked="1"/>
    <w:lsdException w:name="HTML Address" w:locked="1"/>
    <w:lsdException w:name="HTML Cite" w:locked="1"/>
    <w:lsdException w:name="HTML Code" w:locked="1"/>
    <w:lsdException w:name="HTML Definition" w:locked="1"/>
    <w:lsdException w:name="HTML Keyboard" w:locked="1"/>
    <w:lsdException w:name="HTML Preformatted" w:locked="1"/>
    <w:lsdException w:name="HTML Sample" w:locked="1"/>
    <w:lsdException w:name="HTML Typewriter" w:locked="1"/>
    <w:lsdException w:name="HTML Variable" w:locked="1"/>
    <w:lsdException w:name="Normal Table" w:locked="1"/>
    <w:lsdException w:name="No List" w:uiPriority="99"/>
    <w:lsdException w:name="Outline List 1" w:locked="1"/>
    <w:lsdException w:name="Outline List 2" w:locked="1"/>
    <w:lsdException w:name="Outline List 3" w:locked="1"/>
    <w:lsdException w:name="Table Simple 1" w:locked="1"/>
    <w:lsdException w:name="Table Simple 2" w:locked="1"/>
    <w:lsdException w:name="Table Simple 3" w:locked="1"/>
    <w:lsdException w:name="Table Classic 1" w:locked="1"/>
    <w:lsdException w:name="Table Classic 2" w:locked="1"/>
    <w:lsdException w:name="Table Classic 3" w:locked="1"/>
    <w:lsdException w:name="Table Classic 4" w:locked="1"/>
    <w:lsdException w:name="Table Colorful 1" w:locked="1"/>
    <w:lsdException w:name="Table Colorful 2" w:locked="1"/>
    <w:lsdException w:name="Table Colorful 3" w:locked="1"/>
    <w:lsdException w:name="Table Columns 1" w:locked="1"/>
    <w:lsdException w:name="Table Columns 2" w:locked="1"/>
    <w:lsdException w:name="Table Columns 3" w:locked="1"/>
    <w:lsdException w:name="Table Columns 4" w:locked="1"/>
    <w:lsdException w:name="Table Columns 5" w:locked="1"/>
    <w:lsdException w:name="Table Grid 1" w:locked="1"/>
    <w:lsdException w:name="Table Grid 2" w:locked="1"/>
    <w:lsdException w:name="Table Grid 3" w:locked="1"/>
    <w:lsdException w:name="Table Grid 4" w:locked="1"/>
    <w:lsdException w:name="Table Grid 5" w:locked="1"/>
    <w:lsdException w:name="Table Grid 6" w:locked="1"/>
    <w:lsdException w:name="Table Grid 7" w:locked="1"/>
    <w:lsdException w:name="Table Grid 8" w:locked="1"/>
    <w:lsdException w:name="Table List 1" w:locked="1"/>
    <w:lsdException w:name="Table List 2" w:locked="1"/>
    <w:lsdException w:name="Table List 3" w:locked="1"/>
    <w:lsdException w:name="Table List 4" w:locked="1"/>
    <w:lsdException w:name="Table List 5" w:locked="1"/>
    <w:lsdException w:name="Table List 6" w:locked="1"/>
    <w:lsdException w:name="Table List 7" w:locked="1"/>
    <w:lsdException w:name="Table List 8" w:locked="1"/>
    <w:lsdException w:name="Table 3D effects 1" w:locked="1"/>
    <w:lsdException w:name="Table 3D effects 2" w:locked="1"/>
    <w:lsdException w:name="Table 3D effects 3" w:locked="1"/>
    <w:lsdException w:name="Table Contemporary" w:locked="1"/>
    <w:lsdException w:name="Table Elegant" w:locked="1"/>
    <w:lsdException w:name="Table Professional" w:locked="1"/>
    <w:lsdException w:name="Table Subtle 1" w:locked="1"/>
    <w:lsdException w:name="Table Subtle 2" w:locked="1"/>
    <w:lsdException w:name="Table Web 1" w:locked="1"/>
    <w:lsdException w:name="Table Web 2" w:locked="1"/>
    <w:lsdException w:name="Table Web 3" w:locked="1"/>
    <w:lsdException w:name="Table Theme" w:lock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qFormat="1"/>
  </w:latentStyles>
  <w:style w:type="paragraph" w:default="1" w:styleId="Normal">
    <w:name w:val="Normal"/>
    <w:qFormat/>
    <w:rsid w:val="00361702"/>
    <w:pPr>
      <w:jc w:val="both"/>
    </w:pPr>
    <w:rPr>
      <w:rFonts w:ascii="Verdana" w:hAnsi="Verdana" w:cs="Verdana"/>
      <w:sz w:val="22"/>
    </w:rPr>
  </w:style>
  <w:style w:type="paragraph" w:styleId="Heading1">
    <w:name w:val="heading 1"/>
    <w:aliases w:val="chapitre,Titre 11,t1.T1.Titre 1,t1,TITRE 1 SL"/>
    <w:basedOn w:val="Normal"/>
    <w:next w:val="Normal"/>
    <w:link w:val="Heading1Char"/>
    <w:qFormat/>
    <w:rsid w:val="00361702"/>
    <w:pPr>
      <w:keepNext/>
      <w:spacing w:before="240" w:after="60"/>
      <w:outlineLvl w:val="0"/>
    </w:pPr>
    <w:rPr>
      <w:b/>
      <w:bCs/>
      <w:color w:val="263673"/>
      <w:kern w:val="32"/>
      <w:sz w:val="28"/>
      <w:szCs w:val="28"/>
    </w:rPr>
  </w:style>
  <w:style w:type="paragraph" w:styleId="Heading2">
    <w:name w:val="heading 2"/>
    <w:aliases w:val="Niveau 2,H2,paragraphe,t2,h2"/>
    <w:basedOn w:val="Normal"/>
    <w:next w:val="BodyText"/>
    <w:link w:val="Heading2Char"/>
    <w:qFormat/>
    <w:rsid w:val="00361702"/>
    <w:pPr>
      <w:keepNext/>
      <w:spacing w:before="240" w:after="60"/>
      <w:outlineLvl w:val="1"/>
    </w:pPr>
    <w:rPr>
      <w:b/>
      <w:bCs/>
      <w:color w:val="263673"/>
      <w:szCs w:val="22"/>
    </w:rPr>
  </w:style>
  <w:style w:type="paragraph" w:styleId="Heading3">
    <w:name w:val="heading 3"/>
    <w:basedOn w:val="Normal"/>
    <w:next w:val="BodyText"/>
    <w:link w:val="Heading3Char"/>
    <w:qFormat/>
    <w:rsid w:val="00D02D0C"/>
    <w:pPr>
      <w:keepNext/>
      <w:spacing w:before="240" w:after="60"/>
      <w:outlineLvl w:val="2"/>
    </w:pPr>
    <w:rPr>
      <w:b/>
      <w:bCs/>
      <w:color w:val="263673"/>
      <w:lang w:val="en-US"/>
    </w:rPr>
  </w:style>
  <w:style w:type="paragraph" w:styleId="Heading4">
    <w:name w:val="heading 4"/>
    <w:basedOn w:val="Normal"/>
    <w:next w:val="Text4"/>
    <w:link w:val="Heading4Char"/>
    <w:autoRedefine/>
    <w:qFormat/>
    <w:rsid w:val="00FF78BD"/>
    <w:pPr>
      <w:keepNext/>
      <w:spacing w:before="60" w:after="120"/>
      <w:outlineLvl w:val="3"/>
    </w:pPr>
    <w:rPr>
      <w:i/>
      <w:iCs/>
      <w:szCs w:val="22"/>
      <w:lang w:eastAsia="en-US"/>
    </w:rPr>
  </w:style>
  <w:style w:type="paragraph" w:styleId="Heading5">
    <w:name w:val="heading 5"/>
    <w:basedOn w:val="Normal"/>
    <w:next w:val="Normal"/>
    <w:link w:val="Heading5Char"/>
    <w:qFormat/>
    <w:rsid w:val="00FF78BD"/>
    <w:pPr>
      <w:spacing w:before="40" w:after="120"/>
      <w:outlineLvl w:val="4"/>
    </w:pPr>
    <w:rPr>
      <w:sz w:val="24"/>
      <w:szCs w:val="24"/>
      <w:lang w:eastAsia="en-US"/>
    </w:rPr>
  </w:style>
  <w:style w:type="paragraph" w:styleId="Heading6">
    <w:name w:val="heading 6"/>
    <w:basedOn w:val="Normal"/>
    <w:next w:val="Normal"/>
    <w:link w:val="Heading6Char"/>
    <w:qFormat/>
    <w:rsid w:val="00FF78BD"/>
    <w:pPr>
      <w:spacing w:before="40" w:after="120"/>
      <w:outlineLvl w:val="5"/>
    </w:pPr>
    <w:rPr>
      <w:sz w:val="24"/>
      <w:szCs w:val="24"/>
      <w:lang w:eastAsia="en-US"/>
    </w:rPr>
  </w:style>
  <w:style w:type="paragraph" w:styleId="Heading7">
    <w:name w:val="heading 7"/>
    <w:basedOn w:val="Normal"/>
    <w:next w:val="Normal"/>
    <w:link w:val="Heading7Char"/>
    <w:qFormat/>
    <w:rsid w:val="00FF78BD"/>
    <w:pPr>
      <w:spacing w:before="40" w:after="120"/>
      <w:outlineLvl w:val="6"/>
    </w:pPr>
    <w:rPr>
      <w:sz w:val="24"/>
      <w:szCs w:val="24"/>
      <w:lang w:eastAsia="en-US"/>
    </w:rPr>
  </w:style>
  <w:style w:type="paragraph" w:styleId="Heading8">
    <w:name w:val="heading 8"/>
    <w:basedOn w:val="Normal"/>
    <w:next w:val="Normal"/>
    <w:link w:val="Heading8Char"/>
    <w:qFormat/>
    <w:rsid w:val="00FF78BD"/>
    <w:pPr>
      <w:spacing w:before="40" w:after="120"/>
      <w:outlineLvl w:val="7"/>
    </w:pPr>
    <w:rPr>
      <w:sz w:val="24"/>
      <w:szCs w:val="24"/>
      <w:lang w:eastAsia="en-US"/>
    </w:rPr>
  </w:style>
  <w:style w:type="paragraph" w:styleId="Heading9">
    <w:name w:val="heading 9"/>
    <w:basedOn w:val="Normal"/>
    <w:next w:val="Normal"/>
    <w:link w:val="Heading9Char"/>
    <w:qFormat/>
    <w:rsid w:val="00FF78BD"/>
    <w:pPr>
      <w:tabs>
        <w:tab w:val="num" w:pos="1800"/>
      </w:tabs>
      <w:spacing w:before="240" w:after="60"/>
      <w:outlineLvl w:val="8"/>
    </w:pPr>
    <w:rPr>
      <w:rFonts w:ascii="Arial" w:hAnsi="Arial" w:cs="Arial"/>
      <w:i/>
      <w:iCs/>
      <w:sz w:val="18"/>
      <w:szCs w:val="18"/>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chapitre Char,Titre 11 Char,t1.T1.Titre 1 Char,t1 Char,TITRE 1 SL Char"/>
    <w:link w:val="Heading1"/>
    <w:locked/>
    <w:rsid w:val="00361702"/>
    <w:rPr>
      <w:rFonts w:ascii="Verdana" w:hAnsi="Verdana" w:cs="Verdana"/>
      <w:b/>
      <w:bCs/>
      <w:color w:val="263673"/>
      <w:kern w:val="32"/>
      <w:sz w:val="28"/>
      <w:szCs w:val="28"/>
    </w:rPr>
  </w:style>
  <w:style w:type="character" w:customStyle="1" w:styleId="Heading2Char">
    <w:name w:val="Heading 2 Char"/>
    <w:aliases w:val="Niveau 2 Char,H2 Char,paragraphe Char,t2 Char,h2 Char"/>
    <w:link w:val="Heading2"/>
    <w:locked/>
    <w:rsid w:val="00361702"/>
    <w:rPr>
      <w:rFonts w:ascii="Verdana" w:hAnsi="Verdana" w:cs="Verdana"/>
      <w:b/>
      <w:bCs/>
      <w:color w:val="263673"/>
      <w:sz w:val="22"/>
      <w:szCs w:val="22"/>
    </w:rPr>
  </w:style>
  <w:style w:type="character" w:customStyle="1" w:styleId="Heading3Char">
    <w:name w:val="Heading 3 Char"/>
    <w:link w:val="Heading3"/>
    <w:locked/>
    <w:rsid w:val="00FF78BD"/>
    <w:rPr>
      <w:rFonts w:ascii="Verdana" w:hAnsi="Verdana" w:cs="Verdana"/>
      <w:b/>
      <w:bCs/>
      <w:color w:val="263673"/>
      <w:sz w:val="26"/>
      <w:szCs w:val="26"/>
    </w:rPr>
  </w:style>
  <w:style w:type="character" w:customStyle="1" w:styleId="Heading4Char">
    <w:name w:val="Heading 4 Char"/>
    <w:link w:val="Heading4"/>
    <w:locked/>
    <w:rsid w:val="00FF78BD"/>
    <w:rPr>
      <w:rFonts w:cs="Times New Roman"/>
      <w:i/>
      <w:iCs/>
      <w:sz w:val="22"/>
      <w:szCs w:val="22"/>
      <w:lang w:val="x-none" w:eastAsia="en-US"/>
    </w:rPr>
  </w:style>
  <w:style w:type="character" w:customStyle="1" w:styleId="Heading5Char">
    <w:name w:val="Heading 5 Char"/>
    <w:link w:val="Heading5"/>
    <w:locked/>
    <w:rsid w:val="00FF78BD"/>
    <w:rPr>
      <w:rFonts w:cs="Times New Roman"/>
      <w:sz w:val="24"/>
      <w:szCs w:val="24"/>
      <w:lang w:val="x-none" w:eastAsia="en-US"/>
    </w:rPr>
  </w:style>
  <w:style w:type="character" w:customStyle="1" w:styleId="Heading6Char">
    <w:name w:val="Heading 6 Char"/>
    <w:link w:val="Heading6"/>
    <w:locked/>
    <w:rsid w:val="00FF78BD"/>
    <w:rPr>
      <w:rFonts w:cs="Times New Roman"/>
      <w:sz w:val="24"/>
      <w:szCs w:val="24"/>
      <w:lang w:val="x-none" w:eastAsia="en-US"/>
    </w:rPr>
  </w:style>
  <w:style w:type="character" w:customStyle="1" w:styleId="Heading7Char">
    <w:name w:val="Heading 7 Char"/>
    <w:link w:val="Heading7"/>
    <w:locked/>
    <w:rsid w:val="00FF78BD"/>
    <w:rPr>
      <w:rFonts w:cs="Times New Roman"/>
      <w:sz w:val="24"/>
      <w:szCs w:val="24"/>
      <w:lang w:val="x-none" w:eastAsia="en-US"/>
    </w:rPr>
  </w:style>
  <w:style w:type="character" w:customStyle="1" w:styleId="Heading8Char">
    <w:name w:val="Heading 8 Char"/>
    <w:link w:val="Heading8"/>
    <w:locked/>
    <w:rsid w:val="00FF78BD"/>
    <w:rPr>
      <w:rFonts w:cs="Times New Roman"/>
      <w:sz w:val="24"/>
      <w:szCs w:val="24"/>
      <w:lang w:val="x-none" w:eastAsia="en-US"/>
    </w:rPr>
  </w:style>
  <w:style w:type="character" w:customStyle="1" w:styleId="Heading9Char">
    <w:name w:val="Heading 9 Char"/>
    <w:link w:val="Heading9"/>
    <w:locked/>
    <w:rsid w:val="00FF78BD"/>
    <w:rPr>
      <w:rFonts w:ascii="Arial" w:hAnsi="Arial" w:cs="Arial"/>
      <w:i/>
      <w:iCs/>
      <w:sz w:val="18"/>
      <w:szCs w:val="18"/>
      <w:lang w:val="x-none" w:eastAsia="en-US"/>
    </w:rPr>
  </w:style>
  <w:style w:type="paragraph" w:customStyle="1" w:styleId="Style1">
    <w:name w:val="Style1"/>
    <w:basedOn w:val="Normal"/>
    <w:rsid w:val="00A579C8"/>
  </w:style>
  <w:style w:type="paragraph" w:styleId="BodyText">
    <w:name w:val="Body Text"/>
    <w:basedOn w:val="Normal"/>
    <w:link w:val="BodyTextChar"/>
    <w:rsid w:val="00D13C59"/>
    <w:pPr>
      <w:spacing w:after="120"/>
    </w:pPr>
  </w:style>
  <w:style w:type="character" w:customStyle="1" w:styleId="BodyTextChar">
    <w:name w:val="Body Text Char"/>
    <w:link w:val="BodyText"/>
    <w:locked/>
    <w:rsid w:val="00D13C59"/>
    <w:rPr>
      <w:rFonts w:ascii="Verdana" w:hAnsi="Verdana" w:cs="Verdana"/>
      <w:color w:val="333333"/>
      <w:sz w:val="24"/>
      <w:szCs w:val="24"/>
      <w:lang w:val="en-GB" w:eastAsia="en-GB"/>
    </w:rPr>
  </w:style>
  <w:style w:type="character" w:styleId="Hyperlink">
    <w:name w:val="Hyperlink"/>
    <w:uiPriority w:val="99"/>
    <w:rsid w:val="00A579C8"/>
    <w:rPr>
      <w:rFonts w:ascii="Verdana" w:hAnsi="Verdana" w:cs="Verdana"/>
      <w:color w:val="1A3F7C"/>
      <w:sz w:val="20"/>
      <w:szCs w:val="20"/>
      <w:u w:val="none"/>
    </w:rPr>
  </w:style>
  <w:style w:type="paragraph" w:styleId="ListNumber">
    <w:name w:val="List Number"/>
    <w:aliases w:val="List Number Justified"/>
    <w:basedOn w:val="Normal"/>
    <w:rsid w:val="00A579C8"/>
    <w:pPr>
      <w:numPr>
        <w:numId w:val="3"/>
      </w:numPr>
      <w:tabs>
        <w:tab w:val="clear" w:pos="567"/>
        <w:tab w:val="num" w:pos="284"/>
      </w:tabs>
      <w:ind w:left="284"/>
    </w:pPr>
  </w:style>
  <w:style w:type="paragraph" w:styleId="ListBullet2">
    <w:name w:val="List Bullet 2"/>
    <w:basedOn w:val="Normal"/>
    <w:link w:val="ListBullet2Char"/>
    <w:rsid w:val="00EB58BA"/>
    <w:pPr>
      <w:numPr>
        <w:numId w:val="10"/>
      </w:numPr>
      <w:spacing w:before="60" w:after="60"/>
      <w:jc w:val="left"/>
    </w:pPr>
    <w:rPr>
      <w:rFonts w:cs="Times New Roman"/>
      <w:lang w:val="de-DE"/>
    </w:rPr>
  </w:style>
  <w:style w:type="paragraph" w:styleId="ListNumber2">
    <w:name w:val="List Number 2"/>
    <w:basedOn w:val="Normal"/>
    <w:rsid w:val="00A579C8"/>
    <w:pPr>
      <w:numPr>
        <w:numId w:val="4"/>
      </w:numPr>
      <w:tabs>
        <w:tab w:val="clear" w:pos="1209"/>
        <w:tab w:val="num" w:pos="567"/>
      </w:tabs>
      <w:spacing w:before="80" w:after="80"/>
      <w:ind w:left="567" w:hanging="284"/>
    </w:pPr>
  </w:style>
  <w:style w:type="paragraph" w:styleId="ListNumber4">
    <w:name w:val="List Number 4"/>
    <w:basedOn w:val="Normal"/>
    <w:rsid w:val="00A579C8"/>
    <w:pPr>
      <w:numPr>
        <w:numId w:val="6"/>
      </w:numPr>
      <w:tabs>
        <w:tab w:val="clear" w:pos="1492"/>
        <w:tab w:val="num" w:pos="1209"/>
      </w:tabs>
      <w:ind w:left="1209" w:hanging="360"/>
    </w:pPr>
  </w:style>
  <w:style w:type="paragraph" w:styleId="ListNumber3">
    <w:name w:val="List Number 3"/>
    <w:basedOn w:val="Normal"/>
    <w:rsid w:val="00A579C8"/>
    <w:pPr>
      <w:numPr>
        <w:numId w:val="5"/>
      </w:numPr>
    </w:pPr>
  </w:style>
  <w:style w:type="character" w:customStyle="1" w:styleId="HeaderChar">
    <w:name w:val="Header Char"/>
    <w:locked/>
    <w:rsid w:val="00D13C59"/>
    <w:rPr>
      <w:rFonts w:ascii="Verdana" w:hAnsi="Verdana"/>
      <w:i/>
      <w:color w:val="000000"/>
      <w:sz w:val="24"/>
      <w:lang w:val="en-GB" w:eastAsia="en-GB"/>
    </w:rPr>
  </w:style>
  <w:style w:type="paragraph" w:styleId="NormalIndent">
    <w:name w:val="Normal Indent"/>
    <w:basedOn w:val="Normal"/>
    <w:rsid w:val="00A579C8"/>
    <w:pPr>
      <w:ind w:left="720"/>
    </w:pPr>
  </w:style>
  <w:style w:type="paragraph" w:customStyle="1" w:styleId="StyleListNumberListNumberJustifiedCustomColorRGB266312">
    <w:name w:val="Style List NumberList Number Justified + Custom Color(RGB(266312..."/>
    <w:basedOn w:val="ListNumber"/>
    <w:rsid w:val="00B41BBD"/>
    <w:pPr>
      <w:ind w:left="0" w:firstLine="0"/>
    </w:pPr>
  </w:style>
  <w:style w:type="paragraph" w:styleId="Footer">
    <w:name w:val="footer"/>
    <w:basedOn w:val="FootnoteText"/>
    <w:link w:val="FooterChar"/>
    <w:rsid w:val="00D13C59"/>
    <w:pPr>
      <w:tabs>
        <w:tab w:val="center" w:pos="4153"/>
        <w:tab w:val="right" w:pos="8306"/>
      </w:tabs>
    </w:pPr>
    <w:rPr>
      <w:i/>
      <w:iCs/>
      <w:color w:val="808080"/>
      <w:sz w:val="16"/>
      <w:szCs w:val="16"/>
    </w:rPr>
  </w:style>
  <w:style w:type="character" w:customStyle="1" w:styleId="FooterChar">
    <w:name w:val="Footer Char"/>
    <w:link w:val="Footer"/>
    <w:locked/>
    <w:rsid w:val="00FF78BD"/>
    <w:rPr>
      <w:rFonts w:ascii="Verdana" w:hAnsi="Verdana" w:cs="Verdana"/>
      <w:i/>
      <w:iCs/>
      <w:color w:val="808080"/>
      <w:sz w:val="16"/>
      <w:szCs w:val="16"/>
    </w:rPr>
  </w:style>
  <w:style w:type="paragraph" w:styleId="Header">
    <w:name w:val="header"/>
    <w:basedOn w:val="Normal"/>
    <w:link w:val="HeaderChar1"/>
    <w:rsid w:val="00D13C59"/>
    <w:pPr>
      <w:tabs>
        <w:tab w:val="center" w:pos="4153"/>
        <w:tab w:val="right" w:pos="8306"/>
      </w:tabs>
    </w:pPr>
    <w:rPr>
      <w:rFonts w:cs="Times New Roman"/>
      <w:i/>
      <w:iCs/>
      <w:color w:val="000000"/>
      <w:sz w:val="24"/>
      <w:szCs w:val="24"/>
    </w:rPr>
  </w:style>
  <w:style w:type="character" w:customStyle="1" w:styleId="HeaderChar1">
    <w:name w:val="Header Char1"/>
    <w:link w:val="Header"/>
    <w:semiHidden/>
    <w:locked/>
    <w:rsid w:val="00DE02AA"/>
    <w:rPr>
      <w:rFonts w:ascii="Verdana" w:hAnsi="Verdana" w:cs="Verdana"/>
      <w:color w:val="333333"/>
      <w:sz w:val="24"/>
      <w:szCs w:val="24"/>
      <w:lang w:val="en-GB" w:eastAsia="en-GB"/>
    </w:rPr>
  </w:style>
  <w:style w:type="paragraph" w:styleId="Date">
    <w:name w:val="Date"/>
    <w:basedOn w:val="Normal"/>
    <w:next w:val="Normal"/>
    <w:link w:val="DateChar"/>
    <w:rsid w:val="00D13C59"/>
    <w:rPr>
      <w:color w:val="808080"/>
      <w:sz w:val="16"/>
      <w:szCs w:val="16"/>
      <w:lang w:val="en-US"/>
    </w:rPr>
  </w:style>
  <w:style w:type="character" w:customStyle="1" w:styleId="DateChar">
    <w:name w:val="Date Char"/>
    <w:link w:val="Date"/>
    <w:locked/>
    <w:rsid w:val="00FF78BD"/>
    <w:rPr>
      <w:rFonts w:ascii="Verdana" w:hAnsi="Verdana" w:cs="Verdana"/>
      <w:color w:val="808080"/>
      <w:sz w:val="24"/>
      <w:szCs w:val="24"/>
    </w:rPr>
  </w:style>
  <w:style w:type="paragraph" w:styleId="ListNumber5">
    <w:name w:val="List Number 5"/>
    <w:basedOn w:val="Normal"/>
    <w:rsid w:val="00A579C8"/>
    <w:pPr>
      <w:numPr>
        <w:numId w:val="7"/>
      </w:numPr>
      <w:tabs>
        <w:tab w:val="clear" w:pos="1209"/>
        <w:tab w:val="num" w:pos="1492"/>
      </w:tabs>
      <w:ind w:left="1492" w:hanging="358"/>
    </w:pPr>
  </w:style>
  <w:style w:type="table" w:styleId="Table3Deffects1">
    <w:name w:val="Table 3D effects 1"/>
    <w:basedOn w:val="TableNormal"/>
    <w:rsid w:val="00527526"/>
    <w:rPr>
      <w:rFonts w:ascii="Verdana" w:hAnsi="Verdana" w:cs="Verdana"/>
      <w:color w:val="333333"/>
      <w:lang w:val="de-DE" w:eastAsia="de-DE"/>
    </w:rPr>
    <w:tblPr>
      <w:tblCellSpacing w:w="14" w:type="dxa"/>
      <w:tblInd w:w="0" w:type="nil"/>
    </w:tblPr>
    <w:trPr>
      <w:tblCellSpacing w:w="14" w:type="dxa"/>
    </w:trPr>
    <w:tcPr>
      <w:shd w:val="solid" w:color="C0C0C0" w:fill="FFFFFF"/>
    </w:tcPr>
    <w:tblStylePr w:type="firstRow">
      <w:rPr>
        <w:rFonts w:cs="Tahoma"/>
        <w:b/>
        <w:bCs/>
        <w:color w:val="800080"/>
      </w:rPr>
      <w:tblPr/>
      <w:tcPr>
        <w:tcBorders>
          <w:bottom w:val="single" w:sz="6" w:space="0" w:color="808080"/>
          <w:tl2br w:val="none" w:sz="0" w:space="0" w:color="auto"/>
          <w:tr2bl w:val="none" w:sz="0" w:space="0" w:color="auto"/>
        </w:tcBorders>
      </w:tcPr>
    </w:tblStylePr>
    <w:tblStylePr w:type="lastRow">
      <w:rPr>
        <w:rFonts w:cs="Tahoma"/>
      </w:rPr>
      <w:tblPr/>
      <w:tcPr>
        <w:tcBorders>
          <w:top w:val="single" w:sz="6" w:space="0" w:color="FFFFFF"/>
          <w:tl2br w:val="none" w:sz="0" w:space="0" w:color="auto"/>
          <w:tr2bl w:val="none" w:sz="0" w:space="0" w:color="auto"/>
        </w:tcBorders>
      </w:tcPr>
    </w:tblStylePr>
    <w:tblStylePr w:type="firstCol">
      <w:rPr>
        <w:rFonts w:cs="Tahoma"/>
        <w:b/>
        <w:bCs/>
      </w:rPr>
      <w:tblPr/>
      <w:tcPr>
        <w:tcBorders>
          <w:right w:val="single" w:sz="6" w:space="0" w:color="808080"/>
          <w:tl2br w:val="none" w:sz="0" w:space="0" w:color="auto"/>
          <w:tr2bl w:val="none" w:sz="0" w:space="0" w:color="auto"/>
        </w:tcBorders>
      </w:tcPr>
    </w:tblStylePr>
    <w:tblStylePr w:type="lastCol">
      <w:rPr>
        <w:rFonts w:cs="Tahoma"/>
      </w:rPr>
      <w:tblPr/>
      <w:tcPr>
        <w:tcBorders>
          <w:left w:val="single" w:sz="6" w:space="0" w:color="FFFFFF"/>
          <w:tl2br w:val="none" w:sz="0" w:space="0" w:color="auto"/>
          <w:tr2bl w:val="none" w:sz="0" w:space="0" w:color="auto"/>
        </w:tcBorders>
      </w:tcPr>
    </w:tblStylePr>
    <w:tblStylePr w:type="neCell">
      <w:rPr>
        <w:rFonts w:cs="Tahoma"/>
      </w:rPr>
      <w:tblPr/>
      <w:tcPr>
        <w:tcBorders>
          <w:left w:val="none" w:sz="0" w:space="0" w:color="auto"/>
          <w:bottom w:val="none" w:sz="0" w:space="0" w:color="auto"/>
          <w:tl2br w:val="none" w:sz="0" w:space="0" w:color="auto"/>
          <w:tr2bl w:val="none" w:sz="0" w:space="0" w:color="auto"/>
        </w:tcBorders>
      </w:tcPr>
    </w:tblStylePr>
    <w:tblStylePr w:type="nwCell">
      <w:rPr>
        <w:rFonts w:cs="Tahoma"/>
      </w:rPr>
      <w:tblPr/>
      <w:tcPr>
        <w:tcBorders>
          <w:bottom w:val="none" w:sz="0" w:space="0" w:color="auto"/>
          <w:right w:val="none" w:sz="0" w:space="0" w:color="auto"/>
          <w:tl2br w:val="none" w:sz="0" w:space="0" w:color="auto"/>
          <w:tr2bl w:val="none" w:sz="0" w:space="0" w:color="auto"/>
        </w:tcBorders>
      </w:tcPr>
    </w:tblStylePr>
    <w:tblStylePr w:type="seCell">
      <w:rPr>
        <w:rFonts w:cs="Tahoma"/>
      </w:rPr>
      <w:tblPr/>
      <w:tcPr>
        <w:tcBorders>
          <w:top w:val="none" w:sz="0" w:space="0" w:color="auto"/>
          <w:left w:val="none" w:sz="0" w:space="0" w:color="auto"/>
          <w:tl2br w:val="none" w:sz="0" w:space="0" w:color="auto"/>
          <w:tr2bl w:val="none" w:sz="0" w:space="0" w:color="auto"/>
        </w:tcBorders>
      </w:tcPr>
    </w:tblStylePr>
    <w:tblStylePr w:type="swCell">
      <w:rPr>
        <w:rFonts w:cs="Tahoma"/>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527526"/>
    <w:rPr>
      <w:rFonts w:ascii="Verdana" w:hAnsi="Verdana" w:cs="Verdana"/>
      <w:color w:val="333333"/>
      <w:lang w:val="de-DE" w:eastAsia="de-DE"/>
    </w:rPr>
    <w:tblPr>
      <w:tblStyleRowBandSize w:val="1"/>
      <w:tblInd w:w="0" w:type="nil"/>
    </w:tblPr>
    <w:tcPr>
      <w:shd w:val="solid" w:color="C0C0C0" w:fill="FFFFFF"/>
    </w:tcPr>
    <w:tblStylePr w:type="firstRow">
      <w:rPr>
        <w:rFonts w:cs="Tahoma"/>
        <w:b/>
        <w:bCs/>
      </w:rPr>
      <w:tblPr/>
      <w:tcPr>
        <w:tcBorders>
          <w:tl2br w:val="none" w:sz="0" w:space="0" w:color="auto"/>
          <w:tr2bl w:val="none" w:sz="0" w:space="0" w:color="auto"/>
        </w:tcBorders>
      </w:tcPr>
    </w:tblStylePr>
    <w:tblStylePr w:type="firstCol">
      <w:rPr>
        <w:rFonts w:cs="Tahoma"/>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ahoma"/>
      </w:rPr>
      <w:tblPr/>
      <w:tcPr>
        <w:tcBorders>
          <w:right w:val="single" w:sz="6" w:space="0" w:color="FFFFFF"/>
          <w:tl2br w:val="none" w:sz="0" w:space="0" w:color="auto"/>
          <w:tr2bl w:val="none" w:sz="0" w:space="0" w:color="auto"/>
        </w:tcBorders>
      </w:tcPr>
    </w:tblStylePr>
    <w:tblStylePr w:type="band1Horz">
      <w:rPr>
        <w:rFonts w:cs="Tahoma"/>
      </w:rPr>
      <w:tblPr/>
      <w:tcPr>
        <w:tcBorders>
          <w:top w:val="single" w:sz="6" w:space="0" w:color="808080"/>
          <w:bottom w:val="single" w:sz="6" w:space="0" w:color="FFFFFF"/>
          <w:tl2br w:val="none" w:sz="0" w:space="0" w:color="auto"/>
          <w:tr2bl w:val="none" w:sz="0" w:space="0" w:color="auto"/>
        </w:tcBorders>
      </w:tcPr>
    </w:tblStylePr>
    <w:tblStylePr w:type="swCell">
      <w:rPr>
        <w:rFonts w:cs="Tahoma"/>
        <w:b/>
        <w:bCs/>
      </w:rPr>
      <w:tblPr/>
      <w:tcPr>
        <w:tcBorders>
          <w:tl2br w:val="none" w:sz="0" w:space="0" w:color="auto"/>
          <w:tr2bl w:val="none" w:sz="0" w:space="0" w:color="auto"/>
        </w:tcBorders>
      </w:tcPr>
    </w:tblStylePr>
  </w:style>
  <w:style w:type="table" w:styleId="TableClassic2">
    <w:name w:val="Table Classic 2"/>
    <w:basedOn w:val="TableNormal"/>
    <w:rsid w:val="00527526"/>
    <w:rPr>
      <w:rFonts w:ascii="Verdana" w:hAnsi="Verdana" w:cs="Verdana"/>
      <w:color w:val="333333"/>
      <w:lang w:val="de-DE" w:eastAsia="de-DE"/>
    </w:rPr>
    <w:tblPr>
      <w:tblInd w:w="0" w:type="nil"/>
      <w:tblBorders>
        <w:top w:val="single" w:sz="12" w:space="0" w:color="000000"/>
        <w:bottom w:val="single" w:sz="12" w:space="0" w:color="000000"/>
      </w:tblBorders>
    </w:tblPr>
    <w:tblStylePr w:type="firstRow">
      <w:rPr>
        <w:rFonts w:cs="Tahoma"/>
        <w:color w:val="FFFFFF"/>
      </w:rPr>
      <w:tblPr/>
      <w:tcPr>
        <w:tcBorders>
          <w:bottom w:val="single" w:sz="6" w:space="0" w:color="000000"/>
          <w:tl2br w:val="none" w:sz="0" w:space="0" w:color="auto"/>
          <w:tr2bl w:val="none" w:sz="0" w:space="0" w:color="auto"/>
        </w:tcBorders>
        <w:shd w:val="solid" w:color="800080" w:fill="FFFFFF"/>
      </w:tcPr>
    </w:tblStylePr>
    <w:tblStylePr w:type="lastRow">
      <w:rPr>
        <w:rFonts w:cs="Tahoma"/>
      </w:rPr>
      <w:tblPr/>
      <w:tcPr>
        <w:tcBorders>
          <w:top w:val="single" w:sz="6" w:space="0" w:color="000000"/>
          <w:tl2br w:val="none" w:sz="0" w:space="0" w:color="auto"/>
          <w:tr2bl w:val="none" w:sz="0" w:space="0" w:color="auto"/>
        </w:tcBorders>
      </w:tcPr>
    </w:tblStylePr>
    <w:tblStylePr w:type="firstCol">
      <w:rPr>
        <w:rFonts w:cs="Tahoma"/>
        <w:b/>
        <w:bCs/>
      </w:rPr>
      <w:tblPr/>
      <w:tcPr>
        <w:tcBorders>
          <w:tl2br w:val="none" w:sz="0" w:space="0" w:color="auto"/>
          <w:tr2bl w:val="none" w:sz="0" w:space="0" w:color="auto"/>
        </w:tcBorders>
        <w:shd w:val="solid" w:color="C0C0C0" w:fill="FFFFFF"/>
      </w:tcPr>
    </w:tblStylePr>
    <w:tblStylePr w:type="neCell">
      <w:rPr>
        <w:rFonts w:cs="Tahoma"/>
        <w:b/>
        <w:bCs/>
      </w:rPr>
      <w:tblPr/>
      <w:tcPr>
        <w:tcBorders>
          <w:tl2br w:val="none" w:sz="0" w:space="0" w:color="auto"/>
          <w:tr2bl w:val="none" w:sz="0" w:space="0" w:color="auto"/>
        </w:tcBorders>
      </w:tcPr>
    </w:tblStylePr>
    <w:tblStylePr w:type="nwCell">
      <w:rPr>
        <w:rFonts w:cs="Tahoma"/>
      </w:rPr>
      <w:tblPr/>
      <w:tcPr>
        <w:tcBorders>
          <w:tl2br w:val="none" w:sz="0" w:space="0" w:color="auto"/>
          <w:tr2bl w:val="none" w:sz="0" w:space="0" w:color="auto"/>
        </w:tcBorders>
        <w:shd w:val="solid" w:color="800080" w:fill="FFFFFF"/>
      </w:tcPr>
    </w:tblStylePr>
    <w:tblStylePr w:type="swCell">
      <w:rPr>
        <w:rFonts w:cs="Tahoma"/>
        <w:color w:val="000080"/>
      </w:rPr>
      <w:tblPr/>
      <w:tcPr>
        <w:tcBorders>
          <w:tl2br w:val="none" w:sz="0" w:space="0" w:color="auto"/>
          <w:tr2bl w:val="none" w:sz="0" w:space="0" w:color="auto"/>
        </w:tcBorders>
      </w:tcPr>
    </w:tblStylePr>
  </w:style>
  <w:style w:type="character" w:styleId="PageNumber">
    <w:name w:val="page number"/>
    <w:rsid w:val="00D13C59"/>
    <w:rPr>
      <w:rFonts w:ascii="Verdana" w:hAnsi="Verdana" w:cs="Verdana"/>
      <w:color w:val="333333"/>
      <w:sz w:val="20"/>
      <w:szCs w:val="20"/>
    </w:rPr>
  </w:style>
  <w:style w:type="paragraph" w:customStyle="1" w:styleId="StyleBodyTextAfter0pt">
    <w:name w:val="Style Body Text + After:  0 pt"/>
    <w:basedOn w:val="BodyText"/>
    <w:link w:val="StyleBodyTextAfter0ptChar"/>
    <w:rsid w:val="00003AD6"/>
    <w:pPr>
      <w:spacing w:after="0"/>
    </w:pPr>
  </w:style>
  <w:style w:type="paragraph" w:customStyle="1" w:styleId="StyleStyleBulleted10ptCustomColorRGB12311170Left">
    <w:name w:val="Style Style Bulleted 10 pt Custom Color(RGB(12311170)) + Left"/>
    <w:basedOn w:val="Normal"/>
    <w:rsid w:val="00A579C8"/>
    <w:pPr>
      <w:numPr>
        <w:numId w:val="8"/>
      </w:numPr>
      <w:spacing w:after="220"/>
      <w:ind w:left="360"/>
      <w:jc w:val="left"/>
    </w:pPr>
    <w:rPr>
      <w:color w:val="000000"/>
    </w:rPr>
  </w:style>
  <w:style w:type="paragraph" w:customStyle="1" w:styleId="StyleListBulletListBulletJustifiedLeft">
    <w:name w:val="Style List BulletList Bullet Justified + Left"/>
    <w:basedOn w:val="Normal"/>
    <w:rsid w:val="00E248C6"/>
    <w:pPr>
      <w:numPr>
        <w:numId w:val="2"/>
      </w:numPr>
      <w:tabs>
        <w:tab w:val="clear" w:pos="284"/>
        <w:tab w:val="num" w:pos="227"/>
      </w:tabs>
      <w:spacing w:before="80" w:after="80"/>
      <w:ind w:left="227" w:hanging="227"/>
      <w:jc w:val="left"/>
    </w:pPr>
  </w:style>
  <w:style w:type="paragraph" w:styleId="FootnoteText">
    <w:name w:val="footnote text"/>
    <w:basedOn w:val="Normal"/>
    <w:link w:val="FootnoteTextChar"/>
    <w:semiHidden/>
    <w:rsid w:val="004D5591"/>
    <w:rPr>
      <w:lang w:val="en-US"/>
    </w:rPr>
  </w:style>
  <w:style w:type="character" w:customStyle="1" w:styleId="FootnoteTextChar">
    <w:name w:val="Footnote Text Char"/>
    <w:link w:val="FootnoteText"/>
    <w:semiHidden/>
    <w:locked/>
    <w:rsid w:val="00CA6AC8"/>
    <w:rPr>
      <w:rFonts w:ascii="Verdana" w:hAnsi="Verdana" w:cs="Verdana"/>
      <w:color w:val="333333"/>
    </w:rPr>
  </w:style>
  <w:style w:type="paragraph" w:styleId="TOC2">
    <w:name w:val="toc 2"/>
    <w:basedOn w:val="Normal"/>
    <w:next w:val="Normal"/>
    <w:autoRedefine/>
    <w:uiPriority w:val="39"/>
    <w:rsid w:val="00D2200F"/>
    <w:pPr>
      <w:ind w:left="200"/>
    </w:pPr>
  </w:style>
  <w:style w:type="paragraph" w:styleId="TOC1">
    <w:name w:val="toc 1"/>
    <w:basedOn w:val="Normal"/>
    <w:next w:val="Normal"/>
    <w:autoRedefine/>
    <w:uiPriority w:val="39"/>
    <w:rsid w:val="00D2200F"/>
  </w:style>
  <w:style w:type="table" w:styleId="TableProfessional">
    <w:name w:val="Table Professional"/>
    <w:basedOn w:val="TableNormal"/>
    <w:rsid w:val="00527526"/>
    <w:pPr>
      <w:jc w:val="both"/>
    </w:pPr>
    <w:rPr>
      <w:rFonts w:ascii="Verdana" w:hAnsi="Verdana" w:cs="Verdana"/>
      <w:color w:val="333333"/>
      <w:lang w:val="de-DE" w:eastAsia="de-DE"/>
    </w:rPr>
    <w:tblPr>
      <w:tblInd w:w="0" w:type="nil"/>
      <w:tblBorders>
        <w:top w:val="single" w:sz="6" w:space="0" w:color="333333"/>
        <w:left w:val="single" w:sz="6" w:space="0" w:color="333333"/>
        <w:bottom w:val="single" w:sz="6" w:space="0" w:color="333333"/>
        <w:right w:val="single" w:sz="6" w:space="0" w:color="333333"/>
        <w:insideH w:val="single" w:sz="6" w:space="0" w:color="333333"/>
        <w:insideV w:val="single" w:sz="6" w:space="0" w:color="333333"/>
      </w:tblBorders>
    </w:tblPr>
    <w:tblStylePr w:type="firstRow">
      <w:rPr>
        <w:rFonts w:cs="Tahoma"/>
        <w:b/>
        <w:bCs/>
        <w:color w:val="auto"/>
      </w:rPr>
      <w:tblPr/>
      <w:tcPr>
        <w:tcBorders>
          <w:tl2br w:val="none" w:sz="0" w:space="0" w:color="auto"/>
          <w:tr2bl w:val="none" w:sz="0" w:space="0" w:color="auto"/>
        </w:tcBorders>
        <w:shd w:val="solid" w:color="000000" w:fill="FFFFFF"/>
      </w:tcPr>
    </w:tblStylePr>
  </w:style>
  <w:style w:type="paragraph" w:customStyle="1" w:styleId="StyleHeading1VerdanaAuto">
    <w:name w:val="Style Heading 1 + Verdana Auto"/>
    <w:basedOn w:val="Heading1"/>
    <w:rsid w:val="00D02D0C"/>
  </w:style>
  <w:style w:type="paragraph" w:customStyle="1" w:styleId="StyleHeading1VerdanaAuto1">
    <w:name w:val="Style Heading 1 + Verdana Auto1"/>
    <w:basedOn w:val="Heading1"/>
    <w:rsid w:val="00D02D0C"/>
  </w:style>
  <w:style w:type="paragraph" w:customStyle="1" w:styleId="StyleHeading2VerdanaAuto">
    <w:name w:val="Style Heading 2 + Verdana Auto"/>
    <w:basedOn w:val="Heading2"/>
    <w:rsid w:val="00A579C8"/>
  </w:style>
  <w:style w:type="paragraph" w:customStyle="1" w:styleId="StyleListBullet2">
    <w:name w:val="Style List Bullet 2 +"/>
    <w:basedOn w:val="ListBullet2"/>
    <w:link w:val="StyleListBullet2Char"/>
    <w:rsid w:val="00A579C8"/>
  </w:style>
  <w:style w:type="character" w:customStyle="1" w:styleId="ListBullet2Char">
    <w:name w:val="List Bullet 2 Char"/>
    <w:link w:val="ListBullet2"/>
    <w:locked/>
    <w:rsid w:val="00A579C8"/>
    <w:rPr>
      <w:rFonts w:ascii="Verdana" w:hAnsi="Verdana"/>
      <w:color w:val="333333"/>
      <w:lang w:val="de-DE" w:eastAsia="en-GB" w:bidi="ar-SA"/>
    </w:rPr>
  </w:style>
  <w:style w:type="character" w:customStyle="1" w:styleId="StyleListBullet2Char">
    <w:name w:val="Style List Bullet 2 + Char"/>
    <w:basedOn w:val="ListBullet2Char"/>
    <w:link w:val="StyleListBullet2"/>
    <w:locked/>
    <w:rsid w:val="00A579C8"/>
    <w:rPr>
      <w:rFonts w:ascii="Verdana" w:hAnsi="Verdana"/>
      <w:color w:val="333333"/>
      <w:lang w:val="de-DE" w:eastAsia="en-GB" w:bidi="ar-SA"/>
    </w:rPr>
  </w:style>
  <w:style w:type="paragraph" w:customStyle="1" w:styleId="StyleStyleBodyTextAfter0ptVerdana">
    <w:name w:val="Style Style Body Text + After:  0 pt + Verdana"/>
    <w:basedOn w:val="StyleBodyTextAfter0pt"/>
    <w:link w:val="StyleStyleBodyTextAfter0ptVerdanaChar"/>
    <w:rsid w:val="00A579C8"/>
  </w:style>
  <w:style w:type="character" w:customStyle="1" w:styleId="StyleBodyTextAfter0ptChar">
    <w:name w:val="Style Body Text + After:  0 pt Char"/>
    <w:basedOn w:val="BodyTextChar"/>
    <w:link w:val="StyleBodyTextAfter0pt"/>
    <w:locked/>
    <w:rsid w:val="00A579C8"/>
    <w:rPr>
      <w:rFonts w:ascii="Verdana" w:hAnsi="Verdana" w:cs="Verdana"/>
      <w:color w:val="333333"/>
      <w:sz w:val="24"/>
      <w:szCs w:val="24"/>
      <w:lang w:val="en-GB" w:eastAsia="en-GB"/>
    </w:rPr>
  </w:style>
  <w:style w:type="character" w:customStyle="1" w:styleId="StyleStyleBodyTextAfter0ptVerdanaChar">
    <w:name w:val="Style Style Body Text + After:  0 pt + Verdana Char"/>
    <w:basedOn w:val="StyleBodyTextAfter0ptChar"/>
    <w:link w:val="StyleStyleBodyTextAfter0ptVerdana"/>
    <w:locked/>
    <w:rsid w:val="00A579C8"/>
    <w:rPr>
      <w:rFonts w:ascii="Verdana" w:hAnsi="Verdana" w:cs="Verdana"/>
      <w:color w:val="333333"/>
      <w:sz w:val="24"/>
      <w:szCs w:val="24"/>
      <w:lang w:val="en-GB" w:eastAsia="en-GB"/>
    </w:rPr>
  </w:style>
  <w:style w:type="paragraph" w:customStyle="1" w:styleId="StyleStyleBodyTextAfter0ptVerdanaBold">
    <w:name w:val="Style Style Body Text + After:  0 pt + Verdana Bold"/>
    <w:basedOn w:val="StyleBodyTextAfter0pt"/>
    <w:link w:val="StyleStyleBodyTextAfter0ptVerdanaBoldChar"/>
    <w:rsid w:val="00A579C8"/>
    <w:rPr>
      <w:rFonts w:cs="Times New Roman"/>
      <w:b/>
      <w:bCs/>
      <w:sz w:val="24"/>
      <w:szCs w:val="24"/>
    </w:rPr>
  </w:style>
  <w:style w:type="character" w:customStyle="1" w:styleId="StyleStyleBodyTextAfter0ptVerdanaBoldChar">
    <w:name w:val="Style Style Body Text + After:  0 pt + Verdana Bold Char"/>
    <w:link w:val="StyleStyleBodyTextAfter0ptVerdanaBold"/>
    <w:locked/>
    <w:rsid w:val="00A579C8"/>
    <w:rPr>
      <w:rFonts w:ascii="Verdana" w:hAnsi="Verdana"/>
      <w:b/>
      <w:color w:val="333333"/>
      <w:sz w:val="24"/>
      <w:lang w:val="en-GB" w:eastAsia="en-GB"/>
    </w:rPr>
  </w:style>
  <w:style w:type="paragraph" w:customStyle="1" w:styleId="StyleStyleBodyTextAfter0ptVerdanaBoldAuto">
    <w:name w:val="Style Style Body Text + After:  0 pt + Verdana Bold Auto"/>
    <w:basedOn w:val="StyleBodyTextAfter0pt"/>
    <w:link w:val="StyleStyleBodyTextAfter0ptVerdanaBoldAutoChar"/>
    <w:rsid w:val="00A579C8"/>
    <w:rPr>
      <w:rFonts w:cs="Times New Roman"/>
      <w:b/>
      <w:bCs/>
      <w:sz w:val="24"/>
      <w:szCs w:val="24"/>
    </w:rPr>
  </w:style>
  <w:style w:type="character" w:customStyle="1" w:styleId="StyleStyleBodyTextAfter0ptVerdanaBoldAutoChar">
    <w:name w:val="Style Style Body Text + After:  0 pt + Verdana Bold Auto Char"/>
    <w:link w:val="StyleStyleBodyTextAfter0ptVerdanaBoldAuto"/>
    <w:locked/>
    <w:rsid w:val="00A579C8"/>
    <w:rPr>
      <w:rFonts w:ascii="Verdana" w:hAnsi="Verdana"/>
      <w:b/>
      <w:color w:val="333333"/>
      <w:sz w:val="24"/>
      <w:lang w:val="en-GB" w:eastAsia="en-GB"/>
    </w:rPr>
  </w:style>
  <w:style w:type="paragraph" w:customStyle="1" w:styleId="StyleHeading1Gray-80">
    <w:name w:val="Style Heading 1 + Gray-80%"/>
    <w:basedOn w:val="Heading1"/>
    <w:link w:val="StyleHeading1Gray-80Char"/>
    <w:rsid w:val="00D02D0C"/>
  </w:style>
  <w:style w:type="character" w:customStyle="1" w:styleId="StyleHeading1Gray-80Char">
    <w:name w:val="Style Heading 1 + Gray-80% Char"/>
    <w:basedOn w:val="Heading1Char"/>
    <w:link w:val="StyleHeading1Gray-80"/>
    <w:locked/>
    <w:rsid w:val="00D02D0C"/>
    <w:rPr>
      <w:rFonts w:ascii="Verdana" w:hAnsi="Verdana" w:cs="Verdana"/>
      <w:b/>
      <w:bCs/>
      <w:color w:val="263673"/>
      <w:kern w:val="32"/>
      <w:sz w:val="28"/>
      <w:szCs w:val="28"/>
    </w:rPr>
  </w:style>
  <w:style w:type="paragraph" w:customStyle="1" w:styleId="StyleHeading1Auto">
    <w:name w:val="Style Heading 1 + Auto"/>
    <w:basedOn w:val="Heading1"/>
    <w:rsid w:val="00D02D0C"/>
  </w:style>
  <w:style w:type="character" w:styleId="FootnoteReference">
    <w:name w:val="footnote reference"/>
    <w:semiHidden/>
    <w:rsid w:val="00CA6AC8"/>
    <w:rPr>
      <w:rFonts w:cs="Times New Roman"/>
      <w:vertAlign w:val="superscript"/>
    </w:rPr>
  </w:style>
  <w:style w:type="paragraph" w:styleId="NormalWeb">
    <w:name w:val="Normal (Web)"/>
    <w:basedOn w:val="Normal"/>
    <w:rsid w:val="00CA6AC8"/>
    <w:pPr>
      <w:spacing w:before="100" w:beforeAutospacing="1" w:after="100" w:afterAutospacing="1"/>
      <w:jc w:val="left"/>
    </w:pPr>
    <w:rPr>
      <w:sz w:val="24"/>
      <w:szCs w:val="24"/>
    </w:rPr>
  </w:style>
  <w:style w:type="paragraph" w:styleId="TOC3">
    <w:name w:val="toc 3"/>
    <w:basedOn w:val="Normal"/>
    <w:next w:val="Normal"/>
    <w:autoRedefine/>
    <w:semiHidden/>
    <w:rsid w:val="00CA6AC8"/>
    <w:pPr>
      <w:ind w:left="400"/>
    </w:pPr>
  </w:style>
  <w:style w:type="paragraph" w:customStyle="1" w:styleId="StyleStyleHeading212ptJustified">
    <w:name w:val="Style Style Heading 2 + 12 pt + Justified"/>
    <w:basedOn w:val="Normal"/>
    <w:rsid w:val="002E6ECB"/>
    <w:pPr>
      <w:keepNext/>
      <w:numPr>
        <w:ilvl w:val="1"/>
        <w:numId w:val="11"/>
      </w:numPr>
      <w:spacing w:before="240" w:after="60"/>
      <w:outlineLvl w:val="1"/>
    </w:pPr>
    <w:rPr>
      <w:rFonts w:ascii="Arial" w:eastAsia="PMingLiU" w:hAnsi="Arial" w:cs="Arial"/>
      <w:b/>
      <w:bCs/>
      <w:sz w:val="24"/>
      <w:szCs w:val="24"/>
      <w:lang w:eastAsia="en-US"/>
    </w:rPr>
  </w:style>
  <w:style w:type="paragraph" w:styleId="ListBullet4">
    <w:name w:val="List Bullet 4"/>
    <w:basedOn w:val="Normal"/>
    <w:uiPriority w:val="99"/>
    <w:rsid w:val="00FF78BD"/>
    <w:pPr>
      <w:numPr>
        <w:numId w:val="1"/>
      </w:numPr>
    </w:pPr>
  </w:style>
  <w:style w:type="paragraph" w:customStyle="1" w:styleId="Text1">
    <w:name w:val="Text 1"/>
    <w:basedOn w:val="Normal"/>
    <w:rsid w:val="00FF78BD"/>
    <w:pPr>
      <w:spacing w:after="120"/>
    </w:pPr>
    <w:rPr>
      <w:sz w:val="24"/>
      <w:szCs w:val="24"/>
      <w:lang w:eastAsia="en-US"/>
    </w:rPr>
  </w:style>
  <w:style w:type="paragraph" w:customStyle="1" w:styleId="Text2">
    <w:name w:val="Text 2"/>
    <w:basedOn w:val="Normal"/>
    <w:rsid w:val="00FF78BD"/>
    <w:pPr>
      <w:spacing w:after="120"/>
    </w:pPr>
    <w:rPr>
      <w:sz w:val="24"/>
      <w:szCs w:val="24"/>
      <w:lang w:eastAsia="en-US"/>
    </w:rPr>
  </w:style>
  <w:style w:type="paragraph" w:customStyle="1" w:styleId="Text3">
    <w:name w:val="Text 3"/>
    <w:basedOn w:val="Normal"/>
    <w:rsid w:val="00FF78BD"/>
    <w:pPr>
      <w:spacing w:after="120"/>
    </w:pPr>
    <w:rPr>
      <w:sz w:val="24"/>
      <w:szCs w:val="24"/>
      <w:lang w:eastAsia="en-US"/>
    </w:rPr>
  </w:style>
  <w:style w:type="paragraph" w:customStyle="1" w:styleId="Text4">
    <w:name w:val="Text 4"/>
    <w:basedOn w:val="Normal"/>
    <w:rsid w:val="00FF78BD"/>
    <w:pPr>
      <w:spacing w:after="120"/>
    </w:pPr>
    <w:rPr>
      <w:sz w:val="24"/>
      <w:szCs w:val="24"/>
      <w:lang w:eastAsia="en-US"/>
    </w:rPr>
  </w:style>
  <w:style w:type="paragraph" w:customStyle="1" w:styleId="Address">
    <w:name w:val="Address"/>
    <w:basedOn w:val="Normal"/>
    <w:rsid w:val="00FF78BD"/>
    <w:pPr>
      <w:jc w:val="left"/>
    </w:pPr>
    <w:rPr>
      <w:sz w:val="24"/>
      <w:szCs w:val="24"/>
      <w:lang w:eastAsia="en-US"/>
    </w:rPr>
  </w:style>
  <w:style w:type="paragraph" w:customStyle="1" w:styleId="AddressTL">
    <w:name w:val="AddressTL"/>
    <w:basedOn w:val="Normal"/>
    <w:next w:val="Normal"/>
    <w:rsid w:val="00FF78BD"/>
    <w:pPr>
      <w:spacing w:after="720"/>
      <w:jc w:val="left"/>
    </w:pPr>
    <w:rPr>
      <w:sz w:val="24"/>
      <w:szCs w:val="24"/>
      <w:lang w:eastAsia="en-US"/>
    </w:rPr>
  </w:style>
  <w:style w:type="paragraph" w:customStyle="1" w:styleId="AddressTR">
    <w:name w:val="AddressTR"/>
    <w:basedOn w:val="Normal"/>
    <w:next w:val="Normal"/>
    <w:rsid w:val="00FF78BD"/>
    <w:pPr>
      <w:spacing w:after="720"/>
      <w:ind w:left="5103"/>
      <w:jc w:val="left"/>
    </w:pPr>
    <w:rPr>
      <w:sz w:val="24"/>
      <w:szCs w:val="24"/>
      <w:lang w:eastAsia="en-US"/>
    </w:rPr>
  </w:style>
  <w:style w:type="paragraph" w:customStyle="1" w:styleId="NormalLeftCol">
    <w:name w:val="Normal LeftCol"/>
    <w:basedOn w:val="Normal"/>
    <w:rsid w:val="00FF78BD"/>
    <w:pPr>
      <w:pBdr>
        <w:bottom w:val="single" w:sz="6" w:space="1" w:color="auto"/>
        <w:right w:val="single" w:sz="6" w:space="1" w:color="auto"/>
      </w:pBdr>
      <w:shd w:val="pct10" w:color="auto" w:fill="auto"/>
      <w:overflowPunct w:val="0"/>
      <w:autoSpaceDE w:val="0"/>
      <w:autoSpaceDN w:val="0"/>
      <w:adjustRightInd w:val="0"/>
      <w:spacing w:after="120"/>
      <w:jc w:val="right"/>
      <w:textAlignment w:val="baseline"/>
    </w:pPr>
    <w:rPr>
      <w:noProof/>
      <w:sz w:val="24"/>
      <w:szCs w:val="24"/>
      <w:lang w:eastAsia="en-US"/>
    </w:rPr>
  </w:style>
  <w:style w:type="paragraph" w:customStyle="1" w:styleId="Glossary">
    <w:name w:val="Glossary"/>
    <w:basedOn w:val="Normal"/>
    <w:rsid w:val="00FF78BD"/>
    <w:pPr>
      <w:tabs>
        <w:tab w:val="left" w:pos="2835"/>
      </w:tabs>
      <w:spacing w:after="120"/>
      <w:ind w:left="2835" w:hanging="2835"/>
    </w:pPr>
    <w:rPr>
      <w:sz w:val="24"/>
      <w:szCs w:val="24"/>
      <w:lang w:eastAsia="en-US"/>
    </w:rPr>
  </w:style>
  <w:style w:type="paragraph" w:styleId="Caption">
    <w:name w:val="caption"/>
    <w:basedOn w:val="Normal"/>
    <w:next w:val="Normal"/>
    <w:autoRedefine/>
    <w:qFormat/>
    <w:rsid w:val="00CE1303"/>
    <w:pPr>
      <w:spacing w:before="120" w:after="120"/>
      <w:ind w:firstLine="284"/>
      <w:jc w:val="center"/>
    </w:pPr>
    <w:rPr>
      <w:rFonts w:cs="Calibri"/>
      <w:i/>
      <w:iCs/>
      <w:sz w:val="20"/>
      <w:lang w:eastAsia="en-US"/>
    </w:rPr>
  </w:style>
  <w:style w:type="paragraph" w:styleId="Closing">
    <w:name w:val="Closing"/>
    <w:basedOn w:val="Normal"/>
    <w:next w:val="Signature"/>
    <w:link w:val="ClosingChar"/>
    <w:rsid w:val="00FF78BD"/>
    <w:pPr>
      <w:tabs>
        <w:tab w:val="left" w:pos="5103"/>
      </w:tabs>
      <w:spacing w:before="240" w:after="120"/>
      <w:ind w:left="5103"/>
      <w:jc w:val="left"/>
    </w:pPr>
    <w:rPr>
      <w:sz w:val="24"/>
      <w:szCs w:val="24"/>
      <w:lang w:eastAsia="en-US"/>
    </w:rPr>
  </w:style>
  <w:style w:type="character" w:customStyle="1" w:styleId="ClosingChar">
    <w:name w:val="Closing Char"/>
    <w:link w:val="Closing"/>
    <w:locked/>
    <w:rsid w:val="00FF78BD"/>
    <w:rPr>
      <w:rFonts w:cs="Times New Roman"/>
      <w:sz w:val="24"/>
      <w:szCs w:val="24"/>
      <w:lang w:val="x-none" w:eastAsia="en-US"/>
    </w:rPr>
  </w:style>
  <w:style w:type="paragraph" w:styleId="Signature">
    <w:name w:val="Signature"/>
    <w:basedOn w:val="Normal"/>
    <w:next w:val="Contact"/>
    <w:link w:val="SignatureChar"/>
    <w:rsid w:val="00FF78BD"/>
    <w:pPr>
      <w:tabs>
        <w:tab w:val="left" w:pos="5103"/>
      </w:tabs>
      <w:spacing w:before="1200"/>
      <w:ind w:left="5103"/>
      <w:jc w:val="center"/>
    </w:pPr>
    <w:rPr>
      <w:sz w:val="24"/>
      <w:szCs w:val="24"/>
      <w:lang w:val="de-DE" w:eastAsia="en-US"/>
    </w:rPr>
  </w:style>
  <w:style w:type="character" w:customStyle="1" w:styleId="SignatureChar">
    <w:name w:val="Signature Char"/>
    <w:link w:val="Signature"/>
    <w:locked/>
    <w:rsid w:val="00FF78BD"/>
    <w:rPr>
      <w:rFonts w:cs="Times New Roman"/>
      <w:sz w:val="24"/>
      <w:szCs w:val="24"/>
      <w:lang w:val="de-DE" w:eastAsia="en-US"/>
    </w:rPr>
  </w:style>
  <w:style w:type="paragraph" w:customStyle="1" w:styleId="Contact">
    <w:name w:val="Contact"/>
    <w:basedOn w:val="Normal"/>
    <w:next w:val="Enclosures"/>
    <w:rsid w:val="00FF78BD"/>
    <w:pPr>
      <w:spacing w:before="480"/>
      <w:ind w:left="567" w:hanging="567"/>
      <w:jc w:val="left"/>
    </w:pPr>
    <w:rPr>
      <w:sz w:val="24"/>
      <w:szCs w:val="24"/>
      <w:lang w:eastAsia="en-US"/>
    </w:rPr>
  </w:style>
  <w:style w:type="paragraph" w:customStyle="1" w:styleId="Enclosures">
    <w:name w:val="Enclosures"/>
    <w:basedOn w:val="Normal"/>
    <w:next w:val="Participants"/>
    <w:rsid w:val="00FF78BD"/>
    <w:pPr>
      <w:keepNext/>
      <w:keepLines/>
      <w:tabs>
        <w:tab w:val="left" w:pos="5642"/>
      </w:tabs>
      <w:spacing w:before="480"/>
      <w:ind w:left="1792" w:hanging="1792"/>
      <w:jc w:val="left"/>
    </w:pPr>
    <w:rPr>
      <w:sz w:val="24"/>
      <w:szCs w:val="24"/>
      <w:lang w:eastAsia="en-US"/>
    </w:rPr>
  </w:style>
  <w:style w:type="paragraph" w:customStyle="1" w:styleId="Participants">
    <w:name w:val="Participants"/>
    <w:basedOn w:val="Normal"/>
    <w:next w:val="Copies"/>
    <w:rsid w:val="00FF78BD"/>
    <w:pPr>
      <w:tabs>
        <w:tab w:val="left" w:pos="2512"/>
        <w:tab w:val="left" w:pos="2762"/>
        <w:tab w:val="left" w:pos="5642"/>
        <w:tab w:val="left" w:pos="6362"/>
        <w:tab w:val="left" w:pos="6720"/>
      </w:tabs>
      <w:spacing w:before="480"/>
      <w:ind w:left="1792" w:hanging="1792"/>
      <w:jc w:val="left"/>
    </w:pPr>
    <w:rPr>
      <w:sz w:val="24"/>
      <w:szCs w:val="24"/>
      <w:lang w:eastAsia="en-US"/>
    </w:rPr>
  </w:style>
  <w:style w:type="paragraph" w:customStyle="1" w:styleId="Copies">
    <w:name w:val="Copies"/>
    <w:basedOn w:val="Normal"/>
    <w:next w:val="Normal"/>
    <w:rsid w:val="00FF78BD"/>
    <w:pPr>
      <w:tabs>
        <w:tab w:val="left" w:pos="2512"/>
        <w:tab w:val="left" w:pos="2762"/>
        <w:tab w:val="left" w:pos="5642"/>
        <w:tab w:val="left" w:pos="6362"/>
        <w:tab w:val="left" w:pos="6720"/>
      </w:tabs>
      <w:spacing w:before="480"/>
      <w:ind w:left="1792" w:hanging="1792"/>
      <w:jc w:val="left"/>
    </w:pPr>
    <w:rPr>
      <w:sz w:val="24"/>
      <w:szCs w:val="24"/>
      <w:lang w:eastAsia="en-US"/>
    </w:rPr>
  </w:style>
  <w:style w:type="paragraph" w:customStyle="1" w:styleId="References">
    <w:name w:val="References"/>
    <w:basedOn w:val="ListNumber"/>
    <w:rsid w:val="00FF78BD"/>
    <w:pPr>
      <w:numPr>
        <w:numId w:val="16"/>
      </w:numPr>
      <w:tabs>
        <w:tab w:val="num" w:pos="1209"/>
        <w:tab w:val="num" w:pos="1492"/>
      </w:tabs>
      <w:spacing w:after="120"/>
      <w:jc w:val="left"/>
    </w:pPr>
    <w:rPr>
      <w:sz w:val="24"/>
      <w:szCs w:val="24"/>
      <w:lang w:eastAsia="en-US"/>
    </w:rPr>
  </w:style>
  <w:style w:type="paragraph" w:customStyle="1" w:styleId="DoubSign">
    <w:name w:val="DoubSign"/>
    <w:basedOn w:val="Normal"/>
    <w:next w:val="Contact"/>
    <w:rsid w:val="00FF78BD"/>
    <w:pPr>
      <w:tabs>
        <w:tab w:val="left" w:pos="5103"/>
      </w:tabs>
      <w:spacing w:before="1200"/>
      <w:jc w:val="left"/>
    </w:pPr>
    <w:rPr>
      <w:sz w:val="24"/>
      <w:szCs w:val="24"/>
      <w:lang w:eastAsia="en-US"/>
    </w:rPr>
  </w:style>
  <w:style w:type="paragraph" w:styleId="ListBullet">
    <w:name w:val="List Bullet"/>
    <w:basedOn w:val="Normal"/>
    <w:rsid w:val="00FF78BD"/>
    <w:pPr>
      <w:numPr>
        <w:numId w:val="12"/>
      </w:numPr>
      <w:spacing w:after="120"/>
    </w:pPr>
    <w:rPr>
      <w:sz w:val="24"/>
      <w:szCs w:val="24"/>
      <w:lang w:eastAsia="en-US"/>
    </w:rPr>
  </w:style>
  <w:style w:type="paragraph" w:styleId="ListBullet3">
    <w:name w:val="List Bullet 3"/>
    <w:basedOn w:val="Text3"/>
    <w:rsid w:val="00FF78BD"/>
    <w:pPr>
      <w:numPr>
        <w:numId w:val="13"/>
      </w:numPr>
      <w:tabs>
        <w:tab w:val="left" w:pos="1134"/>
      </w:tabs>
    </w:pPr>
  </w:style>
  <w:style w:type="paragraph" w:styleId="ListContinue">
    <w:name w:val="List Continue"/>
    <w:basedOn w:val="Normal"/>
    <w:rsid w:val="00FF78BD"/>
    <w:pPr>
      <w:spacing w:after="120"/>
      <w:ind w:left="567"/>
    </w:pPr>
    <w:rPr>
      <w:sz w:val="24"/>
      <w:szCs w:val="24"/>
      <w:lang w:eastAsia="en-US"/>
    </w:rPr>
  </w:style>
  <w:style w:type="paragraph" w:styleId="ListContinue2">
    <w:name w:val="List Continue 2"/>
    <w:basedOn w:val="Normal"/>
    <w:rsid w:val="00FF78BD"/>
    <w:pPr>
      <w:spacing w:after="120"/>
      <w:ind w:left="851"/>
    </w:pPr>
    <w:rPr>
      <w:sz w:val="24"/>
      <w:szCs w:val="24"/>
      <w:lang w:eastAsia="en-US"/>
    </w:rPr>
  </w:style>
  <w:style w:type="paragraph" w:styleId="ListContinue3">
    <w:name w:val="List Continue 3"/>
    <w:basedOn w:val="Normal"/>
    <w:rsid w:val="00FF78BD"/>
    <w:pPr>
      <w:spacing w:after="120"/>
      <w:ind w:left="1134"/>
    </w:pPr>
    <w:rPr>
      <w:sz w:val="24"/>
      <w:szCs w:val="24"/>
      <w:lang w:eastAsia="en-US"/>
    </w:rPr>
  </w:style>
  <w:style w:type="paragraph" w:styleId="ListContinue4">
    <w:name w:val="List Continue 4"/>
    <w:basedOn w:val="Normal"/>
    <w:rsid w:val="00FF78BD"/>
    <w:pPr>
      <w:spacing w:after="120"/>
      <w:ind w:left="1418"/>
    </w:pPr>
    <w:rPr>
      <w:sz w:val="24"/>
      <w:szCs w:val="24"/>
      <w:lang w:eastAsia="en-US"/>
    </w:rPr>
  </w:style>
  <w:style w:type="paragraph" w:styleId="ListContinue5">
    <w:name w:val="List Continue 5"/>
    <w:basedOn w:val="Normal"/>
    <w:rsid w:val="00FF78BD"/>
    <w:pPr>
      <w:spacing w:after="120"/>
      <w:ind w:left="1701"/>
    </w:pPr>
    <w:rPr>
      <w:sz w:val="24"/>
      <w:szCs w:val="24"/>
      <w:lang w:eastAsia="en-US"/>
    </w:rPr>
  </w:style>
  <w:style w:type="paragraph" w:customStyle="1" w:styleId="NoteHead">
    <w:name w:val="NoteHead"/>
    <w:basedOn w:val="Normal"/>
    <w:next w:val="Subject"/>
    <w:rsid w:val="00FF78BD"/>
    <w:pPr>
      <w:spacing w:before="720" w:after="720"/>
      <w:jc w:val="center"/>
    </w:pPr>
    <w:rPr>
      <w:b/>
      <w:bCs/>
      <w:smallCaps/>
      <w:sz w:val="24"/>
      <w:szCs w:val="24"/>
      <w:lang w:eastAsia="en-US"/>
    </w:rPr>
  </w:style>
  <w:style w:type="paragraph" w:customStyle="1" w:styleId="Subject">
    <w:name w:val="Subject"/>
    <w:basedOn w:val="Normal"/>
    <w:next w:val="Normal"/>
    <w:rsid w:val="00FF78BD"/>
    <w:pPr>
      <w:spacing w:after="480"/>
      <w:ind w:left="1531" w:hanging="1531"/>
      <w:jc w:val="left"/>
    </w:pPr>
    <w:rPr>
      <w:b/>
      <w:bCs/>
      <w:sz w:val="24"/>
      <w:szCs w:val="24"/>
      <w:lang w:eastAsia="en-US"/>
    </w:rPr>
  </w:style>
  <w:style w:type="paragraph" w:customStyle="1" w:styleId="NoteList">
    <w:name w:val="NoteList"/>
    <w:basedOn w:val="Normal"/>
    <w:next w:val="Subject"/>
    <w:rsid w:val="00FF78BD"/>
    <w:pPr>
      <w:tabs>
        <w:tab w:val="left" w:pos="5823"/>
      </w:tabs>
      <w:spacing w:before="720" w:after="720"/>
      <w:ind w:left="5104" w:hanging="3119"/>
      <w:jc w:val="left"/>
    </w:pPr>
    <w:rPr>
      <w:b/>
      <w:bCs/>
      <w:smallCaps/>
      <w:sz w:val="24"/>
      <w:szCs w:val="24"/>
      <w:lang w:eastAsia="en-US"/>
    </w:rPr>
  </w:style>
  <w:style w:type="paragraph" w:customStyle="1" w:styleId="NumPar1">
    <w:name w:val="NumPar 1"/>
    <w:basedOn w:val="Heading1"/>
    <w:next w:val="Text1"/>
    <w:rsid w:val="00FF78BD"/>
    <w:pPr>
      <w:keepNext w:val="0"/>
      <w:spacing w:before="0" w:after="120"/>
      <w:outlineLvl w:val="9"/>
    </w:pPr>
    <w:rPr>
      <w:rFonts w:ascii="Calibri" w:hAnsi="Calibri" w:cs="Calibri"/>
      <w:b w:val="0"/>
      <w:bCs w:val="0"/>
      <w:color w:val="auto"/>
      <w:kern w:val="0"/>
      <w:sz w:val="22"/>
      <w:szCs w:val="22"/>
      <w:lang w:eastAsia="en-US"/>
    </w:rPr>
  </w:style>
  <w:style w:type="paragraph" w:customStyle="1" w:styleId="NumPar2">
    <w:name w:val="NumPar 2"/>
    <w:basedOn w:val="Heading2"/>
    <w:next w:val="Text2"/>
    <w:rsid w:val="00FF78BD"/>
    <w:pPr>
      <w:keepNext w:val="0"/>
      <w:numPr>
        <w:ilvl w:val="1"/>
      </w:numPr>
      <w:spacing w:before="60" w:after="120"/>
      <w:outlineLvl w:val="9"/>
    </w:pPr>
    <w:rPr>
      <w:rFonts w:ascii="Calibri" w:hAnsi="Calibri" w:cs="Calibri"/>
      <w:b w:val="0"/>
      <w:bCs w:val="0"/>
      <w:color w:val="auto"/>
      <w:lang w:val="en-US" w:eastAsia="en-US"/>
    </w:rPr>
  </w:style>
  <w:style w:type="paragraph" w:customStyle="1" w:styleId="NumPar3">
    <w:name w:val="NumPar 3"/>
    <w:basedOn w:val="Heading3"/>
    <w:next w:val="Text3"/>
    <w:rsid w:val="00FF78BD"/>
    <w:pPr>
      <w:keepNext w:val="0"/>
      <w:numPr>
        <w:ilvl w:val="2"/>
      </w:numPr>
      <w:spacing w:before="60" w:after="120"/>
      <w:outlineLvl w:val="9"/>
    </w:pPr>
    <w:rPr>
      <w:b w:val="0"/>
      <w:bCs w:val="0"/>
      <w:color w:val="auto"/>
      <w:szCs w:val="22"/>
      <w:lang w:eastAsia="en-US"/>
    </w:rPr>
  </w:style>
  <w:style w:type="paragraph" w:customStyle="1" w:styleId="NumPar4">
    <w:name w:val="NumPar 4"/>
    <w:basedOn w:val="Heading4"/>
    <w:next w:val="Text4"/>
    <w:rsid w:val="00FF78BD"/>
    <w:pPr>
      <w:keepNext w:val="0"/>
      <w:outlineLvl w:val="9"/>
    </w:pPr>
    <w:rPr>
      <w:i w:val="0"/>
      <w:iCs w:val="0"/>
    </w:rPr>
  </w:style>
  <w:style w:type="paragraph" w:styleId="PlainText">
    <w:name w:val="Plain Text"/>
    <w:basedOn w:val="Normal"/>
    <w:link w:val="PlainTextChar"/>
    <w:rsid w:val="00FF78BD"/>
    <w:pPr>
      <w:spacing w:after="120"/>
    </w:pPr>
    <w:rPr>
      <w:rFonts w:ascii="Courier New" w:hAnsi="Courier New" w:cs="Courier New"/>
      <w:lang w:eastAsia="en-US"/>
    </w:rPr>
  </w:style>
  <w:style w:type="character" w:customStyle="1" w:styleId="PlainTextChar">
    <w:name w:val="Plain Text Char"/>
    <w:link w:val="PlainText"/>
    <w:locked/>
    <w:rsid w:val="00FF78BD"/>
    <w:rPr>
      <w:rFonts w:ascii="Courier New" w:hAnsi="Courier New" w:cs="Courier New"/>
      <w:lang w:val="x-none" w:eastAsia="en-US"/>
    </w:rPr>
  </w:style>
  <w:style w:type="paragraph" w:styleId="Subtitle">
    <w:name w:val="Subtitle"/>
    <w:basedOn w:val="Normal"/>
    <w:link w:val="SubtitleChar"/>
    <w:qFormat/>
    <w:rsid w:val="00FF78BD"/>
    <w:pPr>
      <w:spacing w:after="60"/>
      <w:jc w:val="center"/>
      <w:outlineLvl w:val="1"/>
    </w:pPr>
    <w:rPr>
      <w:rFonts w:ascii="Arial" w:hAnsi="Arial" w:cs="Arial"/>
      <w:sz w:val="24"/>
      <w:szCs w:val="24"/>
      <w:lang w:eastAsia="en-US"/>
    </w:rPr>
  </w:style>
  <w:style w:type="character" w:customStyle="1" w:styleId="SubtitleChar">
    <w:name w:val="Subtitle Char"/>
    <w:link w:val="Subtitle"/>
    <w:locked/>
    <w:rsid w:val="00FF78BD"/>
    <w:rPr>
      <w:rFonts w:ascii="Arial" w:hAnsi="Arial" w:cs="Arial"/>
      <w:sz w:val="24"/>
      <w:szCs w:val="24"/>
      <w:lang w:val="x-none" w:eastAsia="en-US"/>
    </w:rPr>
  </w:style>
  <w:style w:type="paragraph" w:styleId="TableofAuthorities">
    <w:name w:val="table of authorities"/>
    <w:basedOn w:val="Normal"/>
    <w:next w:val="Normal"/>
    <w:semiHidden/>
    <w:rsid w:val="00FF78BD"/>
    <w:pPr>
      <w:spacing w:after="120"/>
      <w:ind w:left="240" w:hanging="240"/>
    </w:pPr>
    <w:rPr>
      <w:sz w:val="24"/>
      <w:szCs w:val="24"/>
      <w:lang w:eastAsia="en-US"/>
    </w:rPr>
  </w:style>
  <w:style w:type="paragraph" w:styleId="TableofFigures">
    <w:name w:val="table of figures"/>
    <w:basedOn w:val="Normal"/>
    <w:next w:val="Normal"/>
    <w:semiHidden/>
    <w:rsid w:val="00FF78BD"/>
    <w:pPr>
      <w:spacing w:after="120"/>
      <w:ind w:left="480" w:hanging="480"/>
    </w:pPr>
    <w:rPr>
      <w:sz w:val="24"/>
      <w:szCs w:val="24"/>
      <w:lang w:eastAsia="en-US"/>
    </w:rPr>
  </w:style>
  <w:style w:type="paragraph" w:styleId="Title">
    <w:name w:val="Title"/>
    <w:basedOn w:val="Normal"/>
    <w:next w:val="SubTitle1"/>
    <w:link w:val="TitleChar"/>
    <w:qFormat/>
    <w:rsid w:val="00FF78BD"/>
    <w:pPr>
      <w:spacing w:after="480"/>
      <w:jc w:val="center"/>
    </w:pPr>
    <w:rPr>
      <w:b/>
      <w:bCs/>
      <w:kern w:val="28"/>
      <w:sz w:val="48"/>
      <w:szCs w:val="48"/>
      <w:lang w:eastAsia="en-US"/>
    </w:rPr>
  </w:style>
  <w:style w:type="character" w:customStyle="1" w:styleId="TitleChar">
    <w:name w:val="Title Char"/>
    <w:link w:val="Title"/>
    <w:locked/>
    <w:rsid w:val="00FF78BD"/>
    <w:rPr>
      <w:rFonts w:cs="Times New Roman"/>
      <w:b/>
      <w:bCs/>
      <w:kern w:val="28"/>
      <w:sz w:val="48"/>
      <w:szCs w:val="48"/>
      <w:lang w:val="x-none" w:eastAsia="en-US"/>
    </w:rPr>
  </w:style>
  <w:style w:type="paragraph" w:customStyle="1" w:styleId="SubTitle1">
    <w:name w:val="SubTitle 1"/>
    <w:basedOn w:val="Normal"/>
    <w:next w:val="Normal"/>
    <w:rsid w:val="00FF78BD"/>
    <w:pPr>
      <w:spacing w:after="120"/>
      <w:jc w:val="center"/>
    </w:pPr>
    <w:rPr>
      <w:b/>
      <w:bCs/>
      <w:sz w:val="40"/>
      <w:szCs w:val="40"/>
      <w:lang w:eastAsia="en-US"/>
    </w:rPr>
  </w:style>
  <w:style w:type="paragraph" w:styleId="TOAHeading">
    <w:name w:val="toa heading"/>
    <w:basedOn w:val="Normal"/>
    <w:next w:val="Normal"/>
    <w:semiHidden/>
    <w:rsid w:val="00FF78BD"/>
    <w:pPr>
      <w:spacing w:before="120" w:after="120"/>
    </w:pPr>
    <w:rPr>
      <w:rFonts w:ascii="Arial" w:hAnsi="Arial" w:cs="Arial"/>
      <w:b/>
      <w:bCs/>
      <w:sz w:val="24"/>
      <w:szCs w:val="24"/>
      <w:lang w:eastAsia="en-US"/>
    </w:rPr>
  </w:style>
  <w:style w:type="paragraph" w:styleId="TOC4">
    <w:name w:val="toc 4"/>
    <w:basedOn w:val="Normal"/>
    <w:next w:val="Normal"/>
    <w:autoRedefine/>
    <w:semiHidden/>
    <w:rsid w:val="00FF78BD"/>
    <w:pPr>
      <w:tabs>
        <w:tab w:val="right" w:leader="dot" w:pos="8641"/>
      </w:tabs>
      <w:spacing w:before="20" w:after="60"/>
      <w:ind w:left="709" w:right="720" w:hanging="709"/>
    </w:pPr>
    <w:rPr>
      <w:noProof/>
      <w:lang w:eastAsia="en-US"/>
    </w:rPr>
  </w:style>
  <w:style w:type="paragraph" w:styleId="TOC5">
    <w:name w:val="toc 5"/>
    <w:basedOn w:val="Normal"/>
    <w:next w:val="Normal"/>
    <w:autoRedefine/>
    <w:semiHidden/>
    <w:rsid w:val="00FF78BD"/>
    <w:pPr>
      <w:tabs>
        <w:tab w:val="right" w:leader="dot" w:pos="8641"/>
      </w:tabs>
      <w:spacing w:before="240" w:after="120"/>
      <w:ind w:right="720"/>
    </w:pPr>
    <w:rPr>
      <w:caps/>
      <w:sz w:val="24"/>
      <w:szCs w:val="24"/>
      <w:lang w:eastAsia="en-US"/>
    </w:rPr>
  </w:style>
  <w:style w:type="paragraph" w:styleId="TOC6">
    <w:name w:val="toc 6"/>
    <w:basedOn w:val="Normal"/>
    <w:next w:val="Normal"/>
    <w:autoRedefine/>
    <w:semiHidden/>
    <w:rsid w:val="00FF78BD"/>
    <w:pPr>
      <w:spacing w:after="120"/>
    </w:pPr>
    <w:rPr>
      <w:sz w:val="24"/>
      <w:szCs w:val="24"/>
      <w:lang w:eastAsia="en-US"/>
    </w:rPr>
  </w:style>
  <w:style w:type="paragraph" w:styleId="TOC7">
    <w:name w:val="toc 7"/>
    <w:basedOn w:val="Normal"/>
    <w:next w:val="Normal"/>
    <w:autoRedefine/>
    <w:semiHidden/>
    <w:rsid w:val="00FF78BD"/>
    <w:pPr>
      <w:spacing w:after="120"/>
    </w:pPr>
    <w:rPr>
      <w:sz w:val="24"/>
      <w:szCs w:val="24"/>
      <w:lang w:eastAsia="en-US"/>
    </w:rPr>
  </w:style>
  <w:style w:type="paragraph" w:styleId="TOC8">
    <w:name w:val="toc 8"/>
    <w:basedOn w:val="Normal"/>
    <w:next w:val="Normal"/>
    <w:autoRedefine/>
    <w:semiHidden/>
    <w:rsid w:val="00FF78BD"/>
    <w:pPr>
      <w:spacing w:after="120"/>
    </w:pPr>
    <w:rPr>
      <w:sz w:val="24"/>
      <w:szCs w:val="24"/>
      <w:lang w:eastAsia="en-US"/>
    </w:rPr>
  </w:style>
  <w:style w:type="paragraph" w:styleId="TOC9">
    <w:name w:val="toc 9"/>
    <w:basedOn w:val="Normal"/>
    <w:next w:val="Normal"/>
    <w:autoRedefine/>
    <w:semiHidden/>
    <w:rsid w:val="00FF78BD"/>
    <w:pPr>
      <w:spacing w:after="120"/>
    </w:pPr>
    <w:rPr>
      <w:sz w:val="24"/>
      <w:szCs w:val="24"/>
      <w:lang w:eastAsia="en-US"/>
    </w:rPr>
  </w:style>
  <w:style w:type="paragraph" w:customStyle="1" w:styleId="YReferences">
    <w:name w:val="YReferences"/>
    <w:basedOn w:val="Normal"/>
    <w:next w:val="Normal"/>
    <w:rsid w:val="00FF78BD"/>
    <w:pPr>
      <w:spacing w:after="480"/>
      <w:ind w:left="1531" w:hanging="1531"/>
    </w:pPr>
    <w:rPr>
      <w:sz w:val="24"/>
      <w:szCs w:val="24"/>
      <w:lang w:eastAsia="en-US"/>
    </w:rPr>
  </w:style>
  <w:style w:type="paragraph" w:customStyle="1" w:styleId="ListBullet1">
    <w:name w:val="List Bullet 1"/>
    <w:basedOn w:val="Text1"/>
    <w:rsid w:val="00FF78BD"/>
    <w:pPr>
      <w:numPr>
        <w:numId w:val="17"/>
      </w:numPr>
      <w:tabs>
        <w:tab w:val="left" w:pos="567"/>
      </w:tabs>
    </w:pPr>
  </w:style>
  <w:style w:type="paragraph" w:customStyle="1" w:styleId="ListDash">
    <w:name w:val="List Dash"/>
    <w:basedOn w:val="Normal"/>
    <w:rsid w:val="00FF78BD"/>
    <w:pPr>
      <w:numPr>
        <w:numId w:val="18"/>
      </w:numPr>
      <w:spacing w:after="120"/>
    </w:pPr>
    <w:rPr>
      <w:sz w:val="24"/>
      <w:szCs w:val="24"/>
      <w:lang w:eastAsia="en-US"/>
    </w:rPr>
  </w:style>
  <w:style w:type="paragraph" w:customStyle="1" w:styleId="ListDash1">
    <w:name w:val="List Dash 1"/>
    <w:basedOn w:val="Text1"/>
    <w:rsid w:val="00FF78BD"/>
    <w:pPr>
      <w:numPr>
        <w:numId w:val="19"/>
      </w:numPr>
      <w:tabs>
        <w:tab w:val="clear" w:pos="765"/>
        <w:tab w:val="left" w:pos="567"/>
      </w:tabs>
      <w:ind w:left="568" w:hanging="284"/>
    </w:pPr>
  </w:style>
  <w:style w:type="paragraph" w:customStyle="1" w:styleId="ListDash2">
    <w:name w:val="List Dash 2"/>
    <w:basedOn w:val="Text1"/>
    <w:rsid w:val="00FF78BD"/>
    <w:pPr>
      <w:numPr>
        <w:numId w:val="20"/>
      </w:numPr>
      <w:tabs>
        <w:tab w:val="clear" w:pos="1360"/>
        <w:tab w:val="left" w:pos="851"/>
      </w:tabs>
      <w:ind w:left="851" w:hanging="284"/>
    </w:pPr>
  </w:style>
  <w:style w:type="paragraph" w:customStyle="1" w:styleId="ListDash3">
    <w:name w:val="List Dash 3"/>
    <w:basedOn w:val="Text3"/>
    <w:rsid w:val="00FF78BD"/>
    <w:pPr>
      <w:numPr>
        <w:numId w:val="14"/>
      </w:numPr>
      <w:tabs>
        <w:tab w:val="clear" w:pos="2199"/>
        <w:tab w:val="left" w:pos="1134"/>
      </w:tabs>
      <w:ind w:left="1135" w:hanging="284"/>
    </w:pPr>
  </w:style>
  <w:style w:type="paragraph" w:customStyle="1" w:styleId="ListDash4">
    <w:name w:val="List Dash 4"/>
    <w:basedOn w:val="Text4"/>
    <w:rsid w:val="00FF78BD"/>
    <w:pPr>
      <w:numPr>
        <w:numId w:val="15"/>
      </w:numPr>
      <w:tabs>
        <w:tab w:val="clear" w:pos="3163"/>
        <w:tab w:val="left" w:pos="1418"/>
      </w:tabs>
      <w:ind w:left="1418" w:hanging="284"/>
    </w:pPr>
  </w:style>
  <w:style w:type="paragraph" w:customStyle="1" w:styleId="ListNumberLevel2">
    <w:name w:val="List Number (Level 2)"/>
    <w:basedOn w:val="Normal"/>
    <w:rsid w:val="00FF78BD"/>
    <w:pPr>
      <w:tabs>
        <w:tab w:val="num" w:pos="907"/>
      </w:tabs>
      <w:spacing w:after="120"/>
      <w:ind w:left="907" w:hanging="453"/>
    </w:pPr>
    <w:rPr>
      <w:sz w:val="24"/>
      <w:szCs w:val="24"/>
      <w:lang w:eastAsia="en-US"/>
    </w:rPr>
  </w:style>
  <w:style w:type="paragraph" w:customStyle="1" w:styleId="ListNumberLevel3">
    <w:name w:val="List Number (Level 3)"/>
    <w:basedOn w:val="Normal"/>
    <w:rsid w:val="00FF78BD"/>
    <w:pPr>
      <w:tabs>
        <w:tab w:val="num" w:pos="1361"/>
      </w:tabs>
      <w:spacing w:after="120"/>
      <w:ind w:left="1361" w:hanging="454"/>
    </w:pPr>
    <w:rPr>
      <w:sz w:val="24"/>
      <w:szCs w:val="24"/>
      <w:lang w:eastAsia="en-US"/>
    </w:rPr>
  </w:style>
  <w:style w:type="paragraph" w:customStyle="1" w:styleId="ListNumberLevel4">
    <w:name w:val="List Number (Level 4)"/>
    <w:basedOn w:val="Normal"/>
    <w:rsid w:val="00FF78BD"/>
    <w:pPr>
      <w:tabs>
        <w:tab w:val="num" w:pos="1814"/>
      </w:tabs>
      <w:spacing w:after="120"/>
      <w:ind w:left="1814" w:hanging="453"/>
    </w:pPr>
    <w:rPr>
      <w:sz w:val="24"/>
      <w:szCs w:val="24"/>
      <w:lang w:eastAsia="en-US"/>
    </w:rPr>
  </w:style>
  <w:style w:type="paragraph" w:customStyle="1" w:styleId="ListNumber1">
    <w:name w:val="List Number 1"/>
    <w:basedOn w:val="Text1"/>
    <w:rsid w:val="00FF78BD"/>
    <w:pPr>
      <w:numPr>
        <w:numId w:val="21"/>
      </w:numPr>
    </w:pPr>
  </w:style>
  <w:style w:type="paragraph" w:customStyle="1" w:styleId="ListNumber1Level2">
    <w:name w:val="List Number 1 (Level 2)"/>
    <w:basedOn w:val="Text1"/>
    <w:rsid w:val="00FF78BD"/>
    <w:pPr>
      <w:numPr>
        <w:ilvl w:val="1"/>
        <w:numId w:val="21"/>
      </w:numPr>
    </w:pPr>
  </w:style>
  <w:style w:type="paragraph" w:customStyle="1" w:styleId="ListNumber1Level3">
    <w:name w:val="List Number 1 (Level 3)"/>
    <w:basedOn w:val="Text1"/>
    <w:rsid w:val="00FF78BD"/>
    <w:pPr>
      <w:numPr>
        <w:ilvl w:val="2"/>
        <w:numId w:val="21"/>
      </w:numPr>
    </w:pPr>
  </w:style>
  <w:style w:type="paragraph" w:customStyle="1" w:styleId="ListNumber1Level4">
    <w:name w:val="List Number 1 (Level 4)"/>
    <w:basedOn w:val="Text1"/>
    <w:rsid w:val="00FF78BD"/>
    <w:pPr>
      <w:numPr>
        <w:ilvl w:val="3"/>
        <w:numId w:val="21"/>
      </w:numPr>
    </w:pPr>
  </w:style>
  <w:style w:type="paragraph" w:customStyle="1" w:styleId="ListNumber2Level2">
    <w:name w:val="List Number 2 (Level 2)"/>
    <w:basedOn w:val="Text2"/>
    <w:rsid w:val="00FF78BD"/>
    <w:pPr>
      <w:tabs>
        <w:tab w:val="num" w:pos="907"/>
      </w:tabs>
      <w:ind w:left="907" w:hanging="453"/>
    </w:pPr>
  </w:style>
  <w:style w:type="paragraph" w:customStyle="1" w:styleId="ListNumber2Level3">
    <w:name w:val="List Number 2 (Level 3)"/>
    <w:basedOn w:val="Text2"/>
    <w:rsid w:val="00FF78BD"/>
    <w:pPr>
      <w:tabs>
        <w:tab w:val="num" w:pos="1361"/>
      </w:tabs>
      <w:ind w:left="1361" w:hanging="454"/>
    </w:pPr>
  </w:style>
  <w:style w:type="paragraph" w:customStyle="1" w:styleId="ListNumber2Level4">
    <w:name w:val="List Number 2 (Level 4)"/>
    <w:basedOn w:val="Text2"/>
    <w:rsid w:val="00FF78BD"/>
    <w:pPr>
      <w:tabs>
        <w:tab w:val="num" w:pos="1814"/>
      </w:tabs>
      <w:ind w:left="1814" w:hanging="453"/>
    </w:pPr>
  </w:style>
  <w:style w:type="paragraph" w:customStyle="1" w:styleId="ListNumber3Level2">
    <w:name w:val="List Number 3 (Level 2)"/>
    <w:basedOn w:val="Text3"/>
    <w:rsid w:val="00FF78BD"/>
    <w:pPr>
      <w:tabs>
        <w:tab w:val="num" w:pos="907"/>
      </w:tabs>
      <w:ind w:left="907" w:hanging="453"/>
    </w:pPr>
  </w:style>
  <w:style w:type="paragraph" w:customStyle="1" w:styleId="ListNumber3Level3">
    <w:name w:val="List Number 3 (Level 3)"/>
    <w:basedOn w:val="Text3"/>
    <w:rsid w:val="00FF78BD"/>
    <w:pPr>
      <w:tabs>
        <w:tab w:val="num" w:pos="1361"/>
      </w:tabs>
      <w:ind w:left="1361" w:hanging="454"/>
    </w:pPr>
  </w:style>
  <w:style w:type="paragraph" w:customStyle="1" w:styleId="ListNumber3Level4">
    <w:name w:val="List Number 3 (Level 4)"/>
    <w:basedOn w:val="Text3"/>
    <w:rsid w:val="00FF78BD"/>
    <w:pPr>
      <w:tabs>
        <w:tab w:val="num" w:pos="1814"/>
      </w:tabs>
      <w:ind w:left="1814" w:hanging="453"/>
    </w:pPr>
  </w:style>
  <w:style w:type="paragraph" w:customStyle="1" w:styleId="ListNumber4Level2">
    <w:name w:val="List Number 4 (Level 2)"/>
    <w:basedOn w:val="Text4"/>
    <w:rsid w:val="00FF78BD"/>
    <w:pPr>
      <w:tabs>
        <w:tab w:val="num" w:pos="907"/>
      </w:tabs>
      <w:ind w:left="907" w:hanging="453"/>
    </w:pPr>
  </w:style>
  <w:style w:type="paragraph" w:customStyle="1" w:styleId="ListNumber4Level3">
    <w:name w:val="List Number 4 (Level 3)"/>
    <w:basedOn w:val="Text4"/>
    <w:rsid w:val="00FF78BD"/>
    <w:pPr>
      <w:tabs>
        <w:tab w:val="num" w:pos="1361"/>
      </w:tabs>
      <w:ind w:left="1361" w:hanging="454"/>
    </w:pPr>
  </w:style>
  <w:style w:type="paragraph" w:customStyle="1" w:styleId="ListNumber4Level4">
    <w:name w:val="List Number 4 (Level 4)"/>
    <w:basedOn w:val="Text4"/>
    <w:rsid w:val="00FF78BD"/>
    <w:pPr>
      <w:tabs>
        <w:tab w:val="num" w:pos="1814"/>
      </w:tabs>
      <w:ind w:left="1814" w:hanging="453"/>
    </w:pPr>
  </w:style>
  <w:style w:type="paragraph" w:customStyle="1" w:styleId="FITTable">
    <w:name w:val="FIT Table"/>
    <w:basedOn w:val="Normal"/>
    <w:rsid w:val="00FF78BD"/>
    <w:pPr>
      <w:spacing w:before="60" w:after="60"/>
    </w:pPr>
    <w:rPr>
      <w:sz w:val="24"/>
      <w:szCs w:val="24"/>
      <w:lang w:eastAsia="en-US"/>
    </w:rPr>
  </w:style>
  <w:style w:type="paragraph" w:customStyle="1" w:styleId="Disclaimer">
    <w:name w:val="Disclaimer"/>
    <w:basedOn w:val="Normal"/>
    <w:rsid w:val="00FF78BD"/>
    <w:pPr>
      <w:keepLines/>
      <w:pBdr>
        <w:top w:val="single" w:sz="4" w:space="1" w:color="auto"/>
      </w:pBdr>
      <w:spacing w:before="480"/>
    </w:pPr>
    <w:rPr>
      <w:i/>
      <w:iCs/>
      <w:sz w:val="24"/>
      <w:szCs w:val="24"/>
      <w:lang w:eastAsia="en-US"/>
    </w:rPr>
  </w:style>
  <w:style w:type="paragraph" w:customStyle="1" w:styleId="SubTitle2">
    <w:name w:val="SubTitle 2"/>
    <w:basedOn w:val="Normal"/>
    <w:rsid w:val="00FF78BD"/>
    <w:pPr>
      <w:spacing w:after="120"/>
      <w:jc w:val="center"/>
    </w:pPr>
    <w:rPr>
      <w:b/>
      <w:bCs/>
      <w:sz w:val="32"/>
      <w:szCs w:val="32"/>
      <w:lang w:eastAsia="en-US"/>
    </w:rPr>
  </w:style>
  <w:style w:type="character" w:styleId="Strong">
    <w:name w:val="Strong"/>
    <w:qFormat/>
    <w:rsid w:val="00FF78BD"/>
    <w:rPr>
      <w:rFonts w:cs="Times New Roman"/>
      <w:b/>
      <w:bCs/>
    </w:rPr>
  </w:style>
  <w:style w:type="paragraph" w:customStyle="1" w:styleId="Heading1Annex">
    <w:name w:val="Heading 1 Annex"/>
    <w:basedOn w:val="Heading1"/>
    <w:next w:val="Normal"/>
    <w:rsid w:val="00FF78BD"/>
    <w:pPr>
      <w:pageBreakBefore/>
      <w:overflowPunct w:val="0"/>
      <w:autoSpaceDE w:val="0"/>
      <w:autoSpaceDN w:val="0"/>
      <w:adjustRightInd w:val="0"/>
      <w:spacing w:after="240"/>
      <w:jc w:val="left"/>
      <w:textAlignment w:val="baseline"/>
    </w:pPr>
    <w:rPr>
      <w:rFonts w:ascii="Calibri" w:hAnsi="Calibri" w:cs="Calibri"/>
      <w:smallCaps/>
      <w:noProof/>
      <w:color w:val="auto"/>
      <w:kern w:val="0"/>
      <w:lang w:eastAsia="en-US"/>
    </w:rPr>
  </w:style>
  <w:style w:type="paragraph" w:customStyle="1" w:styleId="HistoryTable">
    <w:name w:val="HistoryTable"/>
    <w:basedOn w:val="Normal"/>
    <w:rsid w:val="00FF78BD"/>
    <w:pPr>
      <w:spacing w:before="60" w:after="60"/>
      <w:jc w:val="left"/>
    </w:pPr>
    <w:rPr>
      <w:lang w:eastAsia="fr-FR"/>
    </w:rPr>
  </w:style>
  <w:style w:type="paragraph" w:styleId="BlockText">
    <w:name w:val="Block Text"/>
    <w:basedOn w:val="Normal"/>
    <w:rsid w:val="00FF78BD"/>
    <w:pPr>
      <w:spacing w:after="120"/>
      <w:ind w:left="1440" w:right="1440"/>
    </w:pPr>
    <w:rPr>
      <w:sz w:val="24"/>
      <w:szCs w:val="24"/>
      <w:lang w:eastAsia="en-US"/>
    </w:rPr>
  </w:style>
  <w:style w:type="paragraph" w:styleId="BodyText2">
    <w:name w:val="Body Text 2"/>
    <w:basedOn w:val="Normal"/>
    <w:link w:val="BodyText2Char"/>
    <w:rsid w:val="00FF78BD"/>
    <w:pPr>
      <w:spacing w:after="120" w:line="480" w:lineRule="auto"/>
    </w:pPr>
    <w:rPr>
      <w:sz w:val="24"/>
      <w:szCs w:val="24"/>
      <w:lang w:eastAsia="en-US"/>
    </w:rPr>
  </w:style>
  <w:style w:type="character" w:customStyle="1" w:styleId="BodyText2Char">
    <w:name w:val="Body Text 2 Char"/>
    <w:link w:val="BodyText2"/>
    <w:locked/>
    <w:rsid w:val="00FF78BD"/>
    <w:rPr>
      <w:rFonts w:cs="Times New Roman"/>
      <w:sz w:val="24"/>
      <w:szCs w:val="24"/>
      <w:lang w:val="x-none" w:eastAsia="en-US"/>
    </w:rPr>
  </w:style>
  <w:style w:type="paragraph" w:styleId="BodyText3">
    <w:name w:val="Body Text 3"/>
    <w:basedOn w:val="Normal"/>
    <w:link w:val="BodyText3Char"/>
    <w:rsid w:val="00FF78BD"/>
    <w:pPr>
      <w:spacing w:after="120"/>
    </w:pPr>
    <w:rPr>
      <w:sz w:val="16"/>
      <w:szCs w:val="16"/>
      <w:lang w:eastAsia="en-US"/>
    </w:rPr>
  </w:style>
  <w:style w:type="character" w:customStyle="1" w:styleId="BodyText3Char">
    <w:name w:val="Body Text 3 Char"/>
    <w:link w:val="BodyText3"/>
    <w:locked/>
    <w:rsid w:val="00FF78BD"/>
    <w:rPr>
      <w:rFonts w:cs="Times New Roman"/>
      <w:sz w:val="16"/>
      <w:szCs w:val="16"/>
      <w:lang w:val="x-none" w:eastAsia="en-US"/>
    </w:rPr>
  </w:style>
  <w:style w:type="paragraph" w:styleId="BodyTextFirstIndent">
    <w:name w:val="Body Text First Indent"/>
    <w:basedOn w:val="BodyText"/>
    <w:link w:val="BodyTextFirstIndentChar"/>
    <w:rsid w:val="00FF78BD"/>
    <w:pPr>
      <w:ind w:firstLine="210"/>
    </w:pPr>
    <w:rPr>
      <w:sz w:val="24"/>
      <w:szCs w:val="24"/>
      <w:lang w:eastAsia="en-US"/>
    </w:rPr>
  </w:style>
  <w:style w:type="character" w:customStyle="1" w:styleId="BodyTextFirstIndentChar">
    <w:name w:val="Body Text First Indent Char"/>
    <w:link w:val="BodyTextFirstIndent"/>
    <w:locked/>
    <w:rsid w:val="00FF78BD"/>
    <w:rPr>
      <w:rFonts w:ascii="Verdana" w:hAnsi="Verdana" w:cs="Verdana"/>
      <w:color w:val="333333"/>
      <w:sz w:val="24"/>
      <w:szCs w:val="24"/>
      <w:lang w:val="en-GB" w:eastAsia="en-US"/>
    </w:rPr>
  </w:style>
  <w:style w:type="paragraph" w:styleId="BodyTextIndent">
    <w:name w:val="Body Text Indent"/>
    <w:basedOn w:val="Normal"/>
    <w:link w:val="BodyTextIndentChar"/>
    <w:rsid w:val="00FF78BD"/>
    <w:pPr>
      <w:spacing w:after="120"/>
      <w:ind w:left="283"/>
    </w:pPr>
    <w:rPr>
      <w:sz w:val="24"/>
      <w:szCs w:val="24"/>
      <w:lang w:eastAsia="en-US"/>
    </w:rPr>
  </w:style>
  <w:style w:type="character" w:customStyle="1" w:styleId="BodyTextIndentChar">
    <w:name w:val="Body Text Indent Char"/>
    <w:link w:val="BodyTextIndent"/>
    <w:locked/>
    <w:rsid w:val="00FF78BD"/>
    <w:rPr>
      <w:rFonts w:cs="Times New Roman"/>
      <w:sz w:val="24"/>
      <w:szCs w:val="24"/>
      <w:lang w:val="x-none" w:eastAsia="en-US"/>
    </w:rPr>
  </w:style>
  <w:style w:type="paragraph" w:styleId="BodyTextFirstIndent2">
    <w:name w:val="Body Text First Indent 2"/>
    <w:basedOn w:val="BodyTextIndent"/>
    <w:link w:val="BodyTextFirstIndent2Char"/>
    <w:rsid w:val="00FF78BD"/>
    <w:pPr>
      <w:ind w:firstLine="210"/>
    </w:pPr>
  </w:style>
  <w:style w:type="character" w:customStyle="1" w:styleId="BodyTextFirstIndent2Char">
    <w:name w:val="Body Text First Indent 2 Char"/>
    <w:basedOn w:val="BodyTextIndentChar"/>
    <w:link w:val="BodyTextFirstIndent2"/>
    <w:locked/>
    <w:rsid w:val="00FF78BD"/>
    <w:rPr>
      <w:rFonts w:cs="Times New Roman"/>
      <w:sz w:val="24"/>
      <w:szCs w:val="24"/>
      <w:lang w:val="x-none" w:eastAsia="en-US"/>
    </w:rPr>
  </w:style>
  <w:style w:type="paragraph" w:styleId="BodyTextIndent2">
    <w:name w:val="Body Text Indent 2"/>
    <w:basedOn w:val="Normal"/>
    <w:link w:val="BodyTextIndent2Char"/>
    <w:rsid w:val="00FF78BD"/>
    <w:pPr>
      <w:spacing w:after="120" w:line="480" w:lineRule="auto"/>
      <w:ind w:left="283"/>
    </w:pPr>
    <w:rPr>
      <w:sz w:val="24"/>
      <w:szCs w:val="24"/>
      <w:lang w:eastAsia="en-US"/>
    </w:rPr>
  </w:style>
  <w:style w:type="character" w:customStyle="1" w:styleId="BodyTextIndent2Char">
    <w:name w:val="Body Text Indent 2 Char"/>
    <w:link w:val="BodyTextIndent2"/>
    <w:locked/>
    <w:rsid w:val="00FF78BD"/>
    <w:rPr>
      <w:rFonts w:cs="Times New Roman"/>
      <w:sz w:val="24"/>
      <w:szCs w:val="24"/>
      <w:lang w:val="x-none" w:eastAsia="en-US"/>
    </w:rPr>
  </w:style>
  <w:style w:type="paragraph" w:styleId="BodyTextIndent3">
    <w:name w:val="Body Text Indent 3"/>
    <w:basedOn w:val="Normal"/>
    <w:link w:val="BodyTextIndent3Char"/>
    <w:rsid w:val="00FF78BD"/>
    <w:pPr>
      <w:spacing w:after="120"/>
      <w:ind w:left="283"/>
    </w:pPr>
    <w:rPr>
      <w:sz w:val="16"/>
      <w:szCs w:val="16"/>
      <w:lang w:eastAsia="en-US"/>
    </w:rPr>
  </w:style>
  <w:style w:type="character" w:customStyle="1" w:styleId="BodyTextIndent3Char">
    <w:name w:val="Body Text Indent 3 Char"/>
    <w:link w:val="BodyTextIndent3"/>
    <w:locked/>
    <w:rsid w:val="00FF78BD"/>
    <w:rPr>
      <w:rFonts w:cs="Times New Roman"/>
      <w:sz w:val="16"/>
      <w:szCs w:val="16"/>
      <w:lang w:val="x-none" w:eastAsia="en-US"/>
    </w:rPr>
  </w:style>
  <w:style w:type="character" w:styleId="CommentReference">
    <w:name w:val="annotation reference"/>
    <w:semiHidden/>
    <w:rsid w:val="00FF78BD"/>
    <w:rPr>
      <w:rFonts w:cs="Times New Roman"/>
      <w:sz w:val="16"/>
      <w:szCs w:val="16"/>
    </w:rPr>
  </w:style>
  <w:style w:type="paragraph" w:styleId="CommentText">
    <w:name w:val="annotation text"/>
    <w:basedOn w:val="Normal"/>
    <w:link w:val="CommentTextChar"/>
    <w:semiHidden/>
    <w:rsid w:val="00FF78BD"/>
    <w:pPr>
      <w:spacing w:after="120"/>
    </w:pPr>
    <w:rPr>
      <w:lang w:eastAsia="en-US"/>
    </w:rPr>
  </w:style>
  <w:style w:type="character" w:customStyle="1" w:styleId="CommentTextChar">
    <w:name w:val="Comment Text Char"/>
    <w:link w:val="CommentText"/>
    <w:locked/>
    <w:rsid w:val="00FF78BD"/>
    <w:rPr>
      <w:rFonts w:cs="Times New Roman"/>
      <w:lang w:val="x-none" w:eastAsia="en-US"/>
    </w:rPr>
  </w:style>
  <w:style w:type="paragraph" w:styleId="DocumentMap">
    <w:name w:val="Document Map"/>
    <w:basedOn w:val="Normal"/>
    <w:link w:val="DocumentMapChar"/>
    <w:semiHidden/>
    <w:rsid w:val="00FF78BD"/>
    <w:pPr>
      <w:shd w:val="clear" w:color="auto" w:fill="000080"/>
      <w:spacing w:after="120"/>
    </w:pPr>
    <w:rPr>
      <w:rFonts w:ascii="Tahoma" w:hAnsi="Tahoma" w:cs="Tahoma"/>
      <w:sz w:val="24"/>
      <w:szCs w:val="24"/>
      <w:lang w:eastAsia="en-US"/>
    </w:rPr>
  </w:style>
  <w:style w:type="character" w:customStyle="1" w:styleId="DocumentMapChar">
    <w:name w:val="Document Map Char"/>
    <w:link w:val="DocumentMap"/>
    <w:locked/>
    <w:rsid w:val="00FF78BD"/>
    <w:rPr>
      <w:rFonts w:ascii="Tahoma" w:hAnsi="Tahoma" w:cs="Tahoma"/>
      <w:sz w:val="24"/>
      <w:szCs w:val="24"/>
      <w:shd w:val="clear" w:color="auto" w:fill="000080"/>
      <w:lang w:val="x-none" w:eastAsia="en-US"/>
    </w:rPr>
  </w:style>
  <w:style w:type="character" w:styleId="Emphasis">
    <w:name w:val="Emphasis"/>
    <w:qFormat/>
    <w:rsid w:val="00FF78BD"/>
    <w:rPr>
      <w:rFonts w:cs="Times New Roman"/>
      <w:i/>
      <w:iCs/>
    </w:rPr>
  </w:style>
  <w:style w:type="character" w:styleId="EndnoteReference">
    <w:name w:val="endnote reference"/>
    <w:semiHidden/>
    <w:rsid w:val="00FF78BD"/>
    <w:rPr>
      <w:rFonts w:cs="Times New Roman"/>
      <w:vertAlign w:val="superscript"/>
    </w:rPr>
  </w:style>
  <w:style w:type="paragraph" w:styleId="EndnoteText">
    <w:name w:val="endnote text"/>
    <w:basedOn w:val="Normal"/>
    <w:link w:val="EndnoteTextChar"/>
    <w:semiHidden/>
    <w:rsid w:val="00FF78BD"/>
    <w:pPr>
      <w:spacing w:after="120"/>
    </w:pPr>
    <w:rPr>
      <w:lang w:eastAsia="en-US"/>
    </w:rPr>
  </w:style>
  <w:style w:type="character" w:customStyle="1" w:styleId="EndnoteTextChar">
    <w:name w:val="Endnote Text Char"/>
    <w:link w:val="EndnoteText"/>
    <w:locked/>
    <w:rsid w:val="00FF78BD"/>
    <w:rPr>
      <w:rFonts w:cs="Times New Roman"/>
      <w:lang w:val="x-none" w:eastAsia="en-US"/>
    </w:rPr>
  </w:style>
  <w:style w:type="paragraph" w:styleId="EnvelopeAddress">
    <w:name w:val="envelope address"/>
    <w:basedOn w:val="Normal"/>
    <w:rsid w:val="00FF78BD"/>
    <w:pPr>
      <w:framePr w:w="7920" w:h="1980" w:hRule="exact" w:hSpace="180" w:wrap="auto" w:hAnchor="page" w:xAlign="center" w:yAlign="bottom"/>
      <w:spacing w:after="120"/>
      <w:ind w:left="2880"/>
    </w:pPr>
    <w:rPr>
      <w:rFonts w:ascii="Arial" w:hAnsi="Arial" w:cs="Arial"/>
      <w:sz w:val="24"/>
      <w:szCs w:val="24"/>
      <w:lang w:eastAsia="en-US"/>
    </w:rPr>
  </w:style>
  <w:style w:type="paragraph" w:styleId="EnvelopeReturn">
    <w:name w:val="envelope return"/>
    <w:basedOn w:val="Normal"/>
    <w:rsid w:val="00FF78BD"/>
    <w:pPr>
      <w:spacing w:after="120"/>
    </w:pPr>
    <w:rPr>
      <w:rFonts w:ascii="Arial" w:hAnsi="Arial" w:cs="Arial"/>
      <w:lang w:eastAsia="en-US"/>
    </w:rPr>
  </w:style>
  <w:style w:type="character" w:styleId="FollowedHyperlink">
    <w:name w:val="FollowedHyperlink"/>
    <w:rsid w:val="00FF78BD"/>
    <w:rPr>
      <w:rFonts w:cs="Times New Roman"/>
      <w:color w:val="800080"/>
      <w:u w:val="single"/>
    </w:rPr>
  </w:style>
  <w:style w:type="paragraph" w:styleId="Index1">
    <w:name w:val="index 1"/>
    <w:basedOn w:val="Normal"/>
    <w:next w:val="Normal"/>
    <w:autoRedefine/>
    <w:semiHidden/>
    <w:rsid w:val="00FF78BD"/>
    <w:pPr>
      <w:spacing w:after="120"/>
      <w:ind w:left="240" w:hanging="240"/>
    </w:pPr>
    <w:rPr>
      <w:sz w:val="24"/>
      <w:szCs w:val="24"/>
      <w:lang w:eastAsia="en-US"/>
    </w:rPr>
  </w:style>
  <w:style w:type="paragraph" w:styleId="Index2">
    <w:name w:val="index 2"/>
    <w:basedOn w:val="Normal"/>
    <w:next w:val="Normal"/>
    <w:autoRedefine/>
    <w:semiHidden/>
    <w:rsid w:val="00FF78BD"/>
    <w:pPr>
      <w:spacing w:after="120"/>
      <w:ind w:left="480" w:hanging="240"/>
    </w:pPr>
    <w:rPr>
      <w:sz w:val="24"/>
      <w:szCs w:val="24"/>
      <w:lang w:eastAsia="en-US"/>
    </w:rPr>
  </w:style>
  <w:style w:type="paragraph" w:styleId="Index3">
    <w:name w:val="index 3"/>
    <w:basedOn w:val="Normal"/>
    <w:next w:val="Normal"/>
    <w:autoRedefine/>
    <w:semiHidden/>
    <w:rsid w:val="00FF78BD"/>
    <w:pPr>
      <w:spacing w:after="120"/>
      <w:ind w:left="720" w:hanging="240"/>
    </w:pPr>
    <w:rPr>
      <w:sz w:val="24"/>
      <w:szCs w:val="24"/>
      <w:lang w:eastAsia="en-US"/>
    </w:rPr>
  </w:style>
  <w:style w:type="paragraph" w:styleId="Index4">
    <w:name w:val="index 4"/>
    <w:basedOn w:val="Normal"/>
    <w:next w:val="Normal"/>
    <w:autoRedefine/>
    <w:semiHidden/>
    <w:rsid w:val="00FF78BD"/>
    <w:pPr>
      <w:spacing w:after="120"/>
      <w:ind w:left="960" w:hanging="240"/>
    </w:pPr>
    <w:rPr>
      <w:sz w:val="24"/>
      <w:szCs w:val="24"/>
      <w:lang w:eastAsia="en-US"/>
    </w:rPr>
  </w:style>
  <w:style w:type="paragraph" w:styleId="Index5">
    <w:name w:val="index 5"/>
    <w:basedOn w:val="Normal"/>
    <w:next w:val="Normal"/>
    <w:autoRedefine/>
    <w:semiHidden/>
    <w:rsid w:val="00FF78BD"/>
    <w:pPr>
      <w:spacing w:after="120"/>
      <w:ind w:left="1200" w:hanging="240"/>
    </w:pPr>
    <w:rPr>
      <w:sz w:val="24"/>
      <w:szCs w:val="24"/>
      <w:lang w:eastAsia="en-US"/>
    </w:rPr>
  </w:style>
  <w:style w:type="paragraph" w:styleId="Index6">
    <w:name w:val="index 6"/>
    <w:basedOn w:val="Normal"/>
    <w:next w:val="Normal"/>
    <w:autoRedefine/>
    <w:semiHidden/>
    <w:rsid w:val="00FF78BD"/>
    <w:pPr>
      <w:spacing w:after="120"/>
      <w:ind w:left="1440" w:hanging="240"/>
    </w:pPr>
    <w:rPr>
      <w:sz w:val="24"/>
      <w:szCs w:val="24"/>
      <w:lang w:eastAsia="en-US"/>
    </w:rPr>
  </w:style>
  <w:style w:type="paragraph" w:styleId="Index7">
    <w:name w:val="index 7"/>
    <w:basedOn w:val="Normal"/>
    <w:next w:val="Normal"/>
    <w:autoRedefine/>
    <w:semiHidden/>
    <w:rsid w:val="00FF78BD"/>
    <w:pPr>
      <w:spacing w:after="120"/>
      <w:ind w:left="1680" w:hanging="240"/>
    </w:pPr>
    <w:rPr>
      <w:sz w:val="24"/>
      <w:szCs w:val="24"/>
      <w:lang w:eastAsia="en-US"/>
    </w:rPr>
  </w:style>
  <w:style w:type="paragraph" w:styleId="Index8">
    <w:name w:val="index 8"/>
    <w:basedOn w:val="Normal"/>
    <w:next w:val="Normal"/>
    <w:autoRedefine/>
    <w:semiHidden/>
    <w:rsid w:val="00FF78BD"/>
    <w:pPr>
      <w:spacing w:after="120"/>
      <w:ind w:left="1920" w:hanging="240"/>
    </w:pPr>
    <w:rPr>
      <w:sz w:val="24"/>
      <w:szCs w:val="24"/>
      <w:lang w:eastAsia="en-US"/>
    </w:rPr>
  </w:style>
  <w:style w:type="paragraph" w:styleId="Index9">
    <w:name w:val="index 9"/>
    <w:basedOn w:val="Normal"/>
    <w:next w:val="Normal"/>
    <w:autoRedefine/>
    <w:semiHidden/>
    <w:rsid w:val="00FF78BD"/>
    <w:pPr>
      <w:spacing w:after="120"/>
      <w:ind w:left="2160" w:hanging="240"/>
    </w:pPr>
    <w:rPr>
      <w:sz w:val="24"/>
      <w:szCs w:val="24"/>
      <w:lang w:eastAsia="en-US"/>
    </w:rPr>
  </w:style>
  <w:style w:type="paragraph" w:styleId="IndexHeading">
    <w:name w:val="index heading"/>
    <w:basedOn w:val="Normal"/>
    <w:next w:val="Index1"/>
    <w:semiHidden/>
    <w:rsid w:val="00FF78BD"/>
    <w:pPr>
      <w:spacing w:after="120"/>
    </w:pPr>
    <w:rPr>
      <w:rFonts w:ascii="Arial" w:hAnsi="Arial" w:cs="Arial"/>
      <w:b/>
      <w:bCs/>
      <w:sz w:val="24"/>
      <w:szCs w:val="24"/>
      <w:lang w:eastAsia="en-US"/>
    </w:rPr>
  </w:style>
  <w:style w:type="character" w:styleId="LineNumber">
    <w:name w:val="line number"/>
    <w:rsid w:val="00FF78BD"/>
    <w:rPr>
      <w:rFonts w:cs="Times New Roman"/>
    </w:rPr>
  </w:style>
  <w:style w:type="paragraph" w:styleId="List">
    <w:name w:val="List"/>
    <w:basedOn w:val="Normal"/>
    <w:rsid w:val="00FF78BD"/>
    <w:pPr>
      <w:spacing w:after="120"/>
      <w:ind w:left="283" w:hanging="283"/>
    </w:pPr>
    <w:rPr>
      <w:sz w:val="24"/>
      <w:szCs w:val="24"/>
      <w:lang w:eastAsia="en-US"/>
    </w:rPr>
  </w:style>
  <w:style w:type="paragraph" w:styleId="List2">
    <w:name w:val="List 2"/>
    <w:basedOn w:val="Normal"/>
    <w:rsid w:val="00FF78BD"/>
    <w:pPr>
      <w:spacing w:after="120"/>
      <w:ind w:left="566" w:hanging="283"/>
    </w:pPr>
    <w:rPr>
      <w:sz w:val="24"/>
      <w:szCs w:val="24"/>
      <w:lang w:eastAsia="en-US"/>
    </w:rPr>
  </w:style>
  <w:style w:type="paragraph" w:styleId="List3">
    <w:name w:val="List 3"/>
    <w:basedOn w:val="Normal"/>
    <w:rsid w:val="00FF78BD"/>
    <w:pPr>
      <w:spacing w:after="120"/>
      <w:ind w:left="849" w:hanging="283"/>
    </w:pPr>
    <w:rPr>
      <w:sz w:val="24"/>
      <w:szCs w:val="24"/>
      <w:lang w:eastAsia="en-US"/>
    </w:rPr>
  </w:style>
  <w:style w:type="paragraph" w:styleId="List4">
    <w:name w:val="List 4"/>
    <w:basedOn w:val="Normal"/>
    <w:rsid w:val="00FF78BD"/>
    <w:pPr>
      <w:spacing w:after="120"/>
      <w:ind w:left="1132" w:hanging="283"/>
    </w:pPr>
    <w:rPr>
      <w:sz w:val="24"/>
      <w:szCs w:val="24"/>
      <w:lang w:eastAsia="en-US"/>
    </w:rPr>
  </w:style>
  <w:style w:type="paragraph" w:styleId="List5">
    <w:name w:val="List 5"/>
    <w:basedOn w:val="Normal"/>
    <w:rsid w:val="00FF78BD"/>
    <w:pPr>
      <w:spacing w:after="120"/>
      <w:ind w:left="1415" w:hanging="283"/>
    </w:pPr>
    <w:rPr>
      <w:sz w:val="24"/>
      <w:szCs w:val="24"/>
      <w:lang w:eastAsia="en-US"/>
    </w:rPr>
  </w:style>
  <w:style w:type="paragraph" w:styleId="ListBullet5">
    <w:name w:val="List Bullet 5"/>
    <w:basedOn w:val="Normal"/>
    <w:rsid w:val="00FF78BD"/>
    <w:pPr>
      <w:tabs>
        <w:tab w:val="left" w:pos="1701"/>
        <w:tab w:val="num" w:pos="6378"/>
      </w:tabs>
      <w:spacing w:after="120"/>
      <w:ind w:left="1702" w:hanging="284"/>
    </w:pPr>
    <w:rPr>
      <w:sz w:val="24"/>
      <w:szCs w:val="24"/>
      <w:lang w:eastAsia="en-US"/>
    </w:rPr>
  </w:style>
  <w:style w:type="paragraph" w:styleId="TOCHeading">
    <w:name w:val="TOC Heading"/>
    <w:basedOn w:val="TOAHeading"/>
    <w:next w:val="Normal"/>
    <w:qFormat/>
    <w:rsid w:val="00FF78BD"/>
  </w:style>
  <w:style w:type="paragraph" w:styleId="MacroText">
    <w:name w:val="macro"/>
    <w:link w:val="MacroTextChar"/>
    <w:semiHidden/>
    <w:rsid w:val="00FF78BD"/>
    <w:pPr>
      <w:tabs>
        <w:tab w:val="left" w:pos="480"/>
        <w:tab w:val="left" w:pos="960"/>
        <w:tab w:val="left" w:pos="1440"/>
        <w:tab w:val="left" w:pos="1920"/>
        <w:tab w:val="left" w:pos="2400"/>
        <w:tab w:val="left" w:pos="2880"/>
        <w:tab w:val="left" w:pos="3360"/>
        <w:tab w:val="left" w:pos="3840"/>
        <w:tab w:val="left" w:pos="4320"/>
      </w:tabs>
      <w:spacing w:after="120"/>
      <w:jc w:val="both"/>
    </w:pPr>
    <w:rPr>
      <w:rFonts w:ascii="Courier New" w:hAnsi="Courier New" w:cs="Courier New"/>
    </w:rPr>
  </w:style>
  <w:style w:type="character" w:customStyle="1" w:styleId="MacroTextChar">
    <w:name w:val="Macro Text Char"/>
    <w:link w:val="MacroText"/>
    <w:semiHidden/>
    <w:locked/>
    <w:rsid w:val="00FF78BD"/>
    <w:rPr>
      <w:rFonts w:ascii="Courier New" w:hAnsi="Courier New" w:cs="Courier New"/>
      <w:lang w:val="en-GB" w:eastAsia="en-GB" w:bidi="ar-SA"/>
    </w:rPr>
  </w:style>
  <w:style w:type="paragraph" w:styleId="MessageHeader">
    <w:name w:val="Message Header"/>
    <w:basedOn w:val="Normal"/>
    <w:link w:val="MessageHeaderChar"/>
    <w:rsid w:val="00FF78BD"/>
    <w:pPr>
      <w:pBdr>
        <w:top w:val="single" w:sz="6" w:space="1" w:color="auto"/>
        <w:left w:val="single" w:sz="6" w:space="1" w:color="auto"/>
        <w:bottom w:val="single" w:sz="6" w:space="1" w:color="auto"/>
        <w:right w:val="single" w:sz="6" w:space="1" w:color="auto"/>
      </w:pBdr>
      <w:shd w:val="pct20" w:color="auto" w:fill="auto"/>
      <w:spacing w:after="120"/>
      <w:ind w:left="1134" w:hanging="1134"/>
    </w:pPr>
    <w:rPr>
      <w:rFonts w:ascii="Arial" w:hAnsi="Arial" w:cs="Arial"/>
      <w:sz w:val="24"/>
      <w:szCs w:val="24"/>
      <w:lang w:eastAsia="en-US"/>
    </w:rPr>
  </w:style>
  <w:style w:type="character" w:customStyle="1" w:styleId="MessageHeaderChar">
    <w:name w:val="Message Header Char"/>
    <w:link w:val="MessageHeader"/>
    <w:locked/>
    <w:rsid w:val="00FF78BD"/>
    <w:rPr>
      <w:rFonts w:ascii="Arial" w:hAnsi="Arial" w:cs="Arial"/>
      <w:sz w:val="24"/>
      <w:szCs w:val="24"/>
      <w:shd w:val="pct20" w:color="auto" w:fill="auto"/>
      <w:lang w:val="x-none" w:eastAsia="en-US"/>
    </w:rPr>
  </w:style>
  <w:style w:type="paragraph" w:styleId="NoteHeading">
    <w:name w:val="Note Heading"/>
    <w:basedOn w:val="Normal"/>
    <w:next w:val="Normal"/>
    <w:link w:val="NoteHeadingChar"/>
    <w:rsid w:val="00FF78BD"/>
    <w:pPr>
      <w:spacing w:after="120"/>
    </w:pPr>
    <w:rPr>
      <w:sz w:val="24"/>
      <w:szCs w:val="24"/>
      <w:lang w:eastAsia="en-US"/>
    </w:rPr>
  </w:style>
  <w:style w:type="character" w:customStyle="1" w:styleId="NoteHeadingChar">
    <w:name w:val="Note Heading Char"/>
    <w:link w:val="NoteHeading"/>
    <w:locked/>
    <w:rsid w:val="00FF78BD"/>
    <w:rPr>
      <w:rFonts w:cs="Times New Roman"/>
      <w:sz w:val="24"/>
      <w:szCs w:val="24"/>
      <w:lang w:val="x-none" w:eastAsia="en-US"/>
    </w:rPr>
  </w:style>
  <w:style w:type="paragraph" w:styleId="Salutation">
    <w:name w:val="Salutation"/>
    <w:basedOn w:val="Normal"/>
    <w:next w:val="Normal"/>
    <w:link w:val="SalutationChar"/>
    <w:rsid w:val="00FF78BD"/>
    <w:pPr>
      <w:spacing w:after="120"/>
    </w:pPr>
    <w:rPr>
      <w:sz w:val="24"/>
      <w:szCs w:val="24"/>
      <w:lang w:eastAsia="en-US"/>
    </w:rPr>
  </w:style>
  <w:style w:type="character" w:customStyle="1" w:styleId="SalutationChar">
    <w:name w:val="Salutation Char"/>
    <w:link w:val="Salutation"/>
    <w:locked/>
    <w:rsid w:val="00FF78BD"/>
    <w:rPr>
      <w:rFonts w:cs="Times New Roman"/>
      <w:sz w:val="24"/>
      <w:szCs w:val="24"/>
      <w:lang w:val="x-none" w:eastAsia="en-US"/>
    </w:rPr>
  </w:style>
  <w:style w:type="paragraph" w:customStyle="1" w:styleId="FooterLine">
    <w:name w:val="FooterLine"/>
    <w:basedOn w:val="Footer"/>
    <w:next w:val="Footer"/>
    <w:rsid w:val="00FF78BD"/>
    <w:pPr>
      <w:pBdr>
        <w:top w:val="single" w:sz="4" w:space="1" w:color="auto"/>
      </w:pBdr>
      <w:tabs>
        <w:tab w:val="clear" w:pos="4153"/>
        <w:tab w:val="clear" w:pos="8306"/>
        <w:tab w:val="right" w:pos="8647"/>
      </w:tabs>
      <w:spacing w:before="120"/>
      <w:jc w:val="left"/>
    </w:pPr>
    <w:rPr>
      <w:rFonts w:ascii="Arial" w:hAnsi="Arial" w:cs="Arial"/>
      <w:i w:val="0"/>
      <w:iCs w:val="0"/>
      <w:color w:val="auto"/>
      <w:lang w:val="fi-FI" w:eastAsia="en-US"/>
    </w:rPr>
  </w:style>
  <w:style w:type="paragraph" w:customStyle="1" w:styleId="Citation">
    <w:name w:val="Citation"/>
    <w:basedOn w:val="Normal"/>
    <w:rsid w:val="00FF78BD"/>
    <w:pPr>
      <w:spacing w:before="60" w:after="60" w:line="240" w:lineRule="atLeast"/>
      <w:ind w:left="454" w:right="454"/>
    </w:pPr>
    <w:rPr>
      <w:i/>
      <w:iCs/>
      <w:sz w:val="24"/>
      <w:szCs w:val="24"/>
      <w:lang w:eastAsia="en-US"/>
    </w:rPr>
  </w:style>
  <w:style w:type="paragraph" w:customStyle="1" w:styleId="ZCom">
    <w:name w:val="Z_Com"/>
    <w:basedOn w:val="Normal"/>
    <w:next w:val="ZDGName"/>
    <w:rsid w:val="00FF78BD"/>
    <w:pPr>
      <w:widowControl w:val="0"/>
      <w:autoSpaceDE w:val="0"/>
      <w:autoSpaceDN w:val="0"/>
      <w:ind w:right="85"/>
    </w:pPr>
    <w:rPr>
      <w:rFonts w:ascii="Arial" w:eastAsia="SimSun" w:hAnsi="Arial" w:cs="Arial"/>
      <w:sz w:val="24"/>
      <w:szCs w:val="24"/>
      <w:lang w:eastAsia="zh-CN"/>
    </w:rPr>
  </w:style>
  <w:style w:type="paragraph" w:customStyle="1" w:styleId="ZDGName">
    <w:name w:val="Z_DGName"/>
    <w:basedOn w:val="Normal"/>
    <w:rsid w:val="00FF78BD"/>
    <w:pPr>
      <w:widowControl w:val="0"/>
      <w:autoSpaceDE w:val="0"/>
      <w:autoSpaceDN w:val="0"/>
      <w:ind w:right="85"/>
      <w:jc w:val="left"/>
    </w:pPr>
    <w:rPr>
      <w:rFonts w:ascii="Arial" w:eastAsia="SimSun" w:hAnsi="Arial" w:cs="Arial"/>
      <w:sz w:val="16"/>
      <w:szCs w:val="16"/>
      <w:lang w:eastAsia="zh-CN"/>
    </w:rPr>
  </w:style>
  <w:style w:type="paragraph" w:customStyle="1" w:styleId="infoblue">
    <w:name w:val="infoblue"/>
    <w:basedOn w:val="Normal"/>
    <w:link w:val="infoblueChar"/>
    <w:rsid w:val="00FF78BD"/>
    <w:pPr>
      <w:spacing w:after="120" w:line="240" w:lineRule="atLeast"/>
      <w:ind w:left="720"/>
      <w:jc w:val="left"/>
    </w:pPr>
    <w:rPr>
      <w:rFonts w:ascii="Times New Roman" w:eastAsia="SimSun" w:hAnsi="Times New Roman" w:cs="Times New Roman"/>
      <w:i/>
      <w:iCs/>
      <w:color w:val="0000FF"/>
      <w:sz w:val="24"/>
      <w:szCs w:val="24"/>
      <w:lang w:val="fr-BE" w:eastAsia="zh-CN"/>
    </w:rPr>
  </w:style>
  <w:style w:type="paragraph" w:customStyle="1" w:styleId="paragraph2">
    <w:name w:val="paragraph2"/>
    <w:basedOn w:val="Normal"/>
    <w:rsid w:val="00FF78BD"/>
    <w:pPr>
      <w:spacing w:before="100" w:beforeAutospacing="1" w:after="100" w:afterAutospacing="1"/>
      <w:jc w:val="left"/>
    </w:pPr>
    <w:rPr>
      <w:rFonts w:ascii="Times New Roman" w:eastAsia="SimSun" w:hAnsi="Times New Roman" w:cs="Times New Roman"/>
      <w:sz w:val="24"/>
      <w:szCs w:val="24"/>
      <w:lang w:val="fr-BE" w:eastAsia="zh-CN"/>
    </w:rPr>
  </w:style>
  <w:style w:type="table" w:styleId="TableGrid">
    <w:name w:val="Table Grid"/>
    <w:basedOn w:val="TableNormal"/>
    <w:rsid w:val="00FF78BD"/>
    <w:pPr>
      <w:spacing w:after="120"/>
      <w:jc w:val="both"/>
    </w:pPr>
    <w:rPr>
      <w:rFonts w:ascii="Verdana" w:hAnsi="Verdana" w:cs="Verdana"/>
      <w:lang w:val="de-DE" w:eastAsia="de-D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semiHidden/>
    <w:rsid w:val="00FF78BD"/>
    <w:pPr>
      <w:spacing w:after="120"/>
    </w:pPr>
    <w:rPr>
      <w:rFonts w:ascii="Tahoma" w:hAnsi="Tahoma" w:cs="Tahoma"/>
      <w:sz w:val="16"/>
      <w:szCs w:val="16"/>
      <w:lang w:eastAsia="en-US"/>
    </w:rPr>
  </w:style>
  <w:style w:type="character" w:customStyle="1" w:styleId="BalloonTextChar">
    <w:name w:val="Balloon Text Char"/>
    <w:link w:val="BalloonText"/>
    <w:locked/>
    <w:rsid w:val="00FF78BD"/>
    <w:rPr>
      <w:rFonts w:ascii="Tahoma" w:hAnsi="Tahoma" w:cs="Tahoma"/>
      <w:sz w:val="16"/>
      <w:szCs w:val="16"/>
      <w:lang w:val="x-none" w:eastAsia="en-US"/>
    </w:rPr>
  </w:style>
  <w:style w:type="paragraph" w:styleId="CommentSubject">
    <w:name w:val="annotation subject"/>
    <w:basedOn w:val="CommentText"/>
    <w:next w:val="CommentText"/>
    <w:link w:val="CommentSubjectChar"/>
    <w:semiHidden/>
    <w:rsid w:val="00FF78BD"/>
    <w:rPr>
      <w:b/>
      <w:bCs/>
    </w:rPr>
  </w:style>
  <w:style w:type="character" w:customStyle="1" w:styleId="CommentSubjectChar">
    <w:name w:val="Comment Subject Char"/>
    <w:link w:val="CommentSubject"/>
    <w:locked/>
    <w:rsid w:val="00FF78BD"/>
    <w:rPr>
      <w:rFonts w:cs="Times New Roman"/>
      <w:b/>
      <w:bCs/>
      <w:lang w:val="x-none" w:eastAsia="en-US"/>
    </w:rPr>
  </w:style>
  <w:style w:type="paragraph" w:customStyle="1" w:styleId="StyleinfoblueLeft0cm">
    <w:name w:val="Style infoblue + Left:  0 cm"/>
    <w:basedOn w:val="infoblue"/>
    <w:rsid w:val="00FF78BD"/>
    <w:pPr>
      <w:ind w:left="0"/>
    </w:pPr>
    <w:rPr>
      <w:rFonts w:ascii="Verdana" w:eastAsia="Times New Roman" w:hAnsi="Verdana" w:cs="Verdana"/>
    </w:rPr>
  </w:style>
  <w:style w:type="paragraph" w:customStyle="1" w:styleId="StyleArialNarrow10ptBoldCenteredAfter0pt">
    <w:name w:val="Style Arial Narrow 10 pt Bold Centered After:  0 pt"/>
    <w:basedOn w:val="Normal"/>
    <w:rsid w:val="00FF78BD"/>
    <w:pPr>
      <w:jc w:val="center"/>
    </w:pPr>
    <w:rPr>
      <w:rFonts w:ascii="Arial Narrow" w:hAnsi="Arial Narrow" w:cs="Arial Narrow"/>
      <w:b/>
      <w:bCs/>
      <w:sz w:val="24"/>
      <w:szCs w:val="24"/>
      <w:lang w:eastAsia="en-US"/>
    </w:rPr>
  </w:style>
  <w:style w:type="paragraph" w:customStyle="1" w:styleId="StyleArial10ptLeftAfter0pt">
    <w:name w:val="Style Arial 10 pt Left After:  0 pt"/>
    <w:basedOn w:val="Normal"/>
    <w:rsid w:val="00FF78BD"/>
    <w:pPr>
      <w:jc w:val="left"/>
    </w:pPr>
    <w:rPr>
      <w:rFonts w:ascii="Arial" w:hAnsi="Arial" w:cs="Arial"/>
      <w:sz w:val="24"/>
      <w:szCs w:val="24"/>
      <w:lang w:eastAsia="en-US"/>
    </w:rPr>
  </w:style>
  <w:style w:type="paragraph" w:customStyle="1" w:styleId="StyleArialNarrow10ptLeftAfter0pt">
    <w:name w:val="Style Arial Narrow 10 pt Left After:  0 pt"/>
    <w:basedOn w:val="Normal"/>
    <w:rsid w:val="00FF78BD"/>
    <w:pPr>
      <w:jc w:val="left"/>
    </w:pPr>
    <w:rPr>
      <w:rFonts w:ascii="Arial Narrow" w:hAnsi="Arial Narrow" w:cs="Arial Narrow"/>
      <w:sz w:val="24"/>
      <w:szCs w:val="24"/>
      <w:lang w:eastAsia="en-US"/>
    </w:rPr>
  </w:style>
  <w:style w:type="paragraph" w:customStyle="1" w:styleId="StyleArial10ptItalicLeftAfter0pt">
    <w:name w:val="Style Arial 10 pt Italic Left After:  0 pt"/>
    <w:basedOn w:val="Normal"/>
    <w:rsid w:val="00FF78BD"/>
    <w:pPr>
      <w:jc w:val="left"/>
    </w:pPr>
    <w:rPr>
      <w:rFonts w:ascii="Arial" w:hAnsi="Arial" w:cs="Arial"/>
      <w:i/>
      <w:iCs/>
      <w:sz w:val="24"/>
      <w:szCs w:val="24"/>
      <w:lang w:eastAsia="en-US"/>
    </w:rPr>
  </w:style>
  <w:style w:type="paragraph" w:customStyle="1" w:styleId="Styleinfoblue11ptNotItalicAutoLeft0cm">
    <w:name w:val="Style infoblue + 11 pt Not Italic Auto Left:  0 cm"/>
    <w:basedOn w:val="infoblue"/>
    <w:rsid w:val="00FF78BD"/>
    <w:pPr>
      <w:ind w:left="0"/>
    </w:pPr>
    <w:rPr>
      <w:rFonts w:ascii="Verdana" w:eastAsia="Times New Roman" w:hAnsi="Verdana" w:cs="Verdana"/>
      <w:i w:val="0"/>
      <w:iCs w:val="0"/>
      <w:color w:val="auto"/>
    </w:rPr>
  </w:style>
  <w:style w:type="paragraph" w:customStyle="1" w:styleId="StyleBodyText10ptItalicBlue">
    <w:name w:val="Style Body Text + 10 pt Italic Blue"/>
    <w:basedOn w:val="BodyText"/>
    <w:rsid w:val="00FF78BD"/>
    <w:rPr>
      <w:i/>
      <w:iCs/>
      <w:color w:val="0000FF"/>
      <w:sz w:val="24"/>
      <w:szCs w:val="24"/>
      <w:lang w:eastAsia="en-US"/>
    </w:rPr>
  </w:style>
  <w:style w:type="paragraph" w:customStyle="1" w:styleId="Style10ptItalicBlueLeftLinespacingAtleast12pt">
    <w:name w:val="Style 10 pt Italic Blue Left Line spacing:  At least 12 pt"/>
    <w:basedOn w:val="Normal"/>
    <w:rsid w:val="00FF78BD"/>
    <w:pPr>
      <w:spacing w:after="120" w:line="240" w:lineRule="atLeast"/>
      <w:jc w:val="left"/>
    </w:pPr>
    <w:rPr>
      <w:i/>
      <w:iCs/>
      <w:color w:val="0000FF"/>
      <w:sz w:val="24"/>
      <w:szCs w:val="24"/>
      <w:lang w:eastAsia="en-US"/>
    </w:rPr>
  </w:style>
  <w:style w:type="paragraph" w:customStyle="1" w:styleId="StyleText310ptItalicBlueLeft125cm">
    <w:name w:val="Style Text 3 + 10 pt Italic Blue Left:  125 cm"/>
    <w:basedOn w:val="Text3"/>
    <w:rsid w:val="00FF78BD"/>
    <w:pPr>
      <w:ind w:left="709"/>
    </w:pPr>
    <w:rPr>
      <w:i/>
      <w:iCs/>
      <w:color w:val="0000FF"/>
    </w:rPr>
  </w:style>
  <w:style w:type="paragraph" w:customStyle="1" w:styleId="Styleinfoblue11ptNotItalicAutoLeft0cm1">
    <w:name w:val="Style infoblue + 11 pt Not Italic Auto Left:  0 cm1"/>
    <w:basedOn w:val="infoblue"/>
    <w:rsid w:val="00FF78BD"/>
    <w:pPr>
      <w:ind w:left="0"/>
    </w:pPr>
    <w:rPr>
      <w:rFonts w:ascii="Verdana" w:eastAsia="Times New Roman" w:hAnsi="Verdana" w:cs="Verdana"/>
      <w:i w:val="0"/>
      <w:iCs w:val="0"/>
      <w:color w:val="auto"/>
    </w:rPr>
  </w:style>
  <w:style w:type="paragraph" w:customStyle="1" w:styleId="Styleinfoblue11ptNotItalicAutoLeft0cm2">
    <w:name w:val="Style infoblue + 11 pt Not Italic Auto Left:  0 cm2"/>
    <w:basedOn w:val="infoblue"/>
    <w:rsid w:val="00FF78BD"/>
    <w:pPr>
      <w:ind w:left="0"/>
    </w:pPr>
    <w:rPr>
      <w:rFonts w:ascii="Verdana" w:eastAsia="Times New Roman" w:hAnsi="Verdana" w:cs="Verdana"/>
      <w:i w:val="0"/>
      <w:iCs w:val="0"/>
      <w:color w:val="auto"/>
    </w:rPr>
  </w:style>
  <w:style w:type="character" w:customStyle="1" w:styleId="nobr1">
    <w:name w:val="nobr1"/>
    <w:rsid w:val="00FF78BD"/>
    <w:rPr>
      <w:rFonts w:cs="Times New Roman"/>
    </w:rPr>
  </w:style>
  <w:style w:type="character" w:customStyle="1" w:styleId="infoblueChar">
    <w:name w:val="infoblue Char"/>
    <w:link w:val="infoblue"/>
    <w:locked/>
    <w:rsid w:val="00FF78BD"/>
    <w:rPr>
      <w:rFonts w:eastAsia="SimSun"/>
      <w:i/>
      <w:color w:val="0000FF"/>
      <w:sz w:val="24"/>
      <w:lang w:val="fr-BE" w:eastAsia="zh-CN"/>
    </w:rPr>
  </w:style>
  <w:style w:type="paragraph" w:customStyle="1" w:styleId="Style10ptBoldAfter0pt">
    <w:name w:val="Style 10 pt Bold After:  0 pt"/>
    <w:basedOn w:val="Normal"/>
    <w:rsid w:val="00FF78BD"/>
    <w:rPr>
      <w:b/>
      <w:bCs/>
      <w:sz w:val="24"/>
      <w:szCs w:val="24"/>
      <w:lang w:eastAsia="en-US"/>
    </w:rPr>
  </w:style>
  <w:style w:type="paragraph" w:customStyle="1" w:styleId="Style10ptBoldLeftAfter0pt">
    <w:name w:val="Style 10 pt Bold Left After:  0 pt"/>
    <w:basedOn w:val="Normal"/>
    <w:rsid w:val="00FF78BD"/>
    <w:pPr>
      <w:jc w:val="left"/>
    </w:pPr>
    <w:rPr>
      <w:b/>
      <w:bCs/>
      <w:sz w:val="24"/>
      <w:szCs w:val="24"/>
      <w:lang w:eastAsia="en-US"/>
    </w:rPr>
  </w:style>
  <w:style w:type="paragraph" w:styleId="ListParagraph">
    <w:name w:val="List Paragraph"/>
    <w:basedOn w:val="Normal"/>
    <w:qFormat/>
    <w:rsid w:val="00FF78BD"/>
    <w:pPr>
      <w:spacing w:after="120"/>
      <w:ind w:left="720"/>
    </w:pPr>
    <w:rPr>
      <w:sz w:val="24"/>
      <w:szCs w:val="24"/>
      <w:lang w:eastAsia="en-US"/>
    </w:rPr>
  </w:style>
  <w:style w:type="paragraph" w:styleId="Revision">
    <w:name w:val="Revision"/>
    <w:hidden/>
    <w:semiHidden/>
    <w:rsid w:val="00FF78BD"/>
    <w:rPr>
      <w:rFonts w:ascii="Verdana" w:hAnsi="Verdana" w:cs="Verdana"/>
      <w:sz w:val="24"/>
      <w:szCs w:val="24"/>
      <w:lang w:eastAsia="en-US"/>
    </w:rPr>
  </w:style>
  <w:style w:type="paragraph" w:customStyle="1" w:styleId="Hints">
    <w:name w:val="Hints"/>
    <w:basedOn w:val="Normal"/>
    <w:link w:val="HintsChar"/>
    <w:rsid w:val="00FF78BD"/>
    <w:pPr>
      <w:jc w:val="left"/>
    </w:pPr>
    <w:rPr>
      <w:rFonts w:ascii="Arial" w:hAnsi="Arial" w:cs="Times New Roman"/>
      <w:color w:val="5F5F5F"/>
      <w:lang w:val="en-US" w:eastAsia="en-US"/>
    </w:rPr>
  </w:style>
  <w:style w:type="character" w:customStyle="1" w:styleId="HintsChar">
    <w:name w:val="Hints Char"/>
    <w:link w:val="Hints"/>
    <w:locked/>
    <w:rsid w:val="00FF78BD"/>
    <w:rPr>
      <w:rFonts w:ascii="Arial" w:hAnsi="Arial"/>
      <w:color w:val="5F5F5F"/>
      <w:lang w:val="en-US" w:eastAsia="en-US"/>
    </w:rPr>
  </w:style>
  <w:style w:type="character" w:customStyle="1" w:styleId="hps">
    <w:name w:val="hps"/>
    <w:rsid w:val="00FF78BD"/>
  </w:style>
  <w:style w:type="paragraph" w:customStyle="1" w:styleId="Default">
    <w:name w:val="Default"/>
    <w:rsid w:val="00FF78BD"/>
    <w:pPr>
      <w:autoSpaceDE w:val="0"/>
      <w:autoSpaceDN w:val="0"/>
      <w:adjustRightInd w:val="0"/>
    </w:pPr>
    <w:rPr>
      <w:rFonts w:ascii="EUAlbertina" w:hAnsi="EUAlbertina" w:cs="EUAlbertina"/>
      <w:color w:val="000000"/>
      <w:sz w:val="24"/>
      <w:szCs w:val="24"/>
    </w:rPr>
  </w:style>
  <w:style w:type="table" w:customStyle="1" w:styleId="TableGrid1">
    <w:name w:val="Table Grid1"/>
    <w:rsid w:val="00FF78BD"/>
    <w:rPr>
      <w:rFonts w:ascii="Verdana" w:hAnsi="Verdana" w:cs="Verdana"/>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Style2">
    <w:name w:val="Style2"/>
    <w:rsid w:val="00457D35"/>
    <w:pPr>
      <w:numPr>
        <w:numId w:val="9"/>
      </w:numPr>
    </w:p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267">
    <w:lsdException w:name="Normal" w:locked="1" w:qFormat="1"/>
    <w:lsdException w:name="heading 1" w:locked="1" w:qFormat="1"/>
    <w:lsdException w:name="heading 2" w:locked="1" w:qFormat="1"/>
    <w:lsdException w:name="heading 3" w:locked="1" w:qFormat="1"/>
    <w:lsdException w:name="heading 4" w:locked="1" w:qFormat="1"/>
    <w:lsdException w:name="heading 5" w:locked="1" w:qFormat="1"/>
    <w:lsdException w:name="heading 6" w:locked="1" w:qFormat="1"/>
    <w:lsdException w:name="heading 7" w:locked="1" w:qFormat="1"/>
    <w:lsdException w:name="heading 8" w:locked="1" w:qFormat="1"/>
    <w:lsdException w:name="heading 9" w:locked="1" w:qFormat="1"/>
    <w:lsdException w:name="toc 1" w:locked="1" w:uiPriority="39"/>
    <w:lsdException w:name="toc 2" w:locked="1" w:uiPriority="39"/>
    <w:lsdException w:name="toc 3" w:locked="1"/>
    <w:lsdException w:name="toc 4" w:locked="1"/>
    <w:lsdException w:name="toc 9" w:locked="1"/>
    <w:lsdException w:name="annotation text" w:locked="1"/>
    <w:lsdException w:name="header" w:locked="1"/>
    <w:lsdException w:name="caption" w:locked="1" w:qFormat="1"/>
    <w:lsdException w:name="annotation reference" w:locked="1"/>
    <w:lsdException w:name="List Bullet 4" w:locked="1" w:uiPriority="99"/>
    <w:lsdException w:name="List Number 5" w:locked="1"/>
    <w:lsdException w:name="Title" w:locked="1" w:qFormat="1"/>
    <w:lsdException w:name="Default Paragraph Font" w:locked="1" w:uiPriority="1"/>
    <w:lsdException w:name="Subtitle" w:locked="1" w:qFormat="1"/>
    <w:lsdException w:name="Hyperlink" w:locked="1" w:uiPriority="99"/>
    <w:lsdException w:name="Strong" w:locked="1" w:qFormat="1"/>
    <w:lsdException w:name="Emphasis" w:locked="1" w:qFormat="1"/>
    <w:lsdException w:name="E-mail Signature" w:locked="1"/>
    <w:lsdException w:name="HTML Top of Form" w:locked="1"/>
    <w:lsdException w:name="HTML Bottom of Form" w:locked="1"/>
    <w:lsdException w:name="HTML Acronym" w:locked="1"/>
    <w:lsdException w:name="HTML Address" w:locked="1"/>
    <w:lsdException w:name="HTML Cite" w:locked="1"/>
    <w:lsdException w:name="HTML Code" w:locked="1"/>
    <w:lsdException w:name="HTML Definition" w:locked="1"/>
    <w:lsdException w:name="HTML Keyboard" w:locked="1"/>
    <w:lsdException w:name="HTML Preformatted" w:locked="1"/>
    <w:lsdException w:name="HTML Sample" w:locked="1"/>
    <w:lsdException w:name="HTML Typewriter" w:locked="1"/>
    <w:lsdException w:name="HTML Variable" w:locked="1"/>
    <w:lsdException w:name="Normal Table" w:locked="1"/>
    <w:lsdException w:name="No List" w:uiPriority="99"/>
    <w:lsdException w:name="Outline List 1" w:locked="1"/>
    <w:lsdException w:name="Outline List 2" w:locked="1"/>
    <w:lsdException w:name="Outline List 3" w:locked="1"/>
    <w:lsdException w:name="Table Simple 1" w:locked="1"/>
    <w:lsdException w:name="Table Simple 2" w:locked="1"/>
    <w:lsdException w:name="Table Simple 3" w:locked="1"/>
    <w:lsdException w:name="Table Classic 1" w:locked="1"/>
    <w:lsdException w:name="Table Classic 2" w:locked="1"/>
    <w:lsdException w:name="Table Classic 3" w:locked="1"/>
    <w:lsdException w:name="Table Classic 4" w:locked="1"/>
    <w:lsdException w:name="Table Colorful 1" w:locked="1"/>
    <w:lsdException w:name="Table Colorful 2" w:locked="1"/>
    <w:lsdException w:name="Table Colorful 3" w:locked="1"/>
    <w:lsdException w:name="Table Columns 1" w:locked="1"/>
    <w:lsdException w:name="Table Columns 2" w:locked="1"/>
    <w:lsdException w:name="Table Columns 3" w:locked="1"/>
    <w:lsdException w:name="Table Columns 4" w:locked="1"/>
    <w:lsdException w:name="Table Columns 5" w:locked="1"/>
    <w:lsdException w:name="Table Grid 1" w:locked="1"/>
    <w:lsdException w:name="Table Grid 2" w:locked="1"/>
    <w:lsdException w:name="Table Grid 3" w:locked="1"/>
    <w:lsdException w:name="Table Grid 4" w:locked="1"/>
    <w:lsdException w:name="Table Grid 5" w:locked="1"/>
    <w:lsdException w:name="Table Grid 6" w:locked="1"/>
    <w:lsdException w:name="Table Grid 7" w:locked="1"/>
    <w:lsdException w:name="Table Grid 8" w:locked="1"/>
    <w:lsdException w:name="Table List 1" w:locked="1"/>
    <w:lsdException w:name="Table List 2" w:locked="1"/>
    <w:lsdException w:name="Table List 3" w:locked="1"/>
    <w:lsdException w:name="Table List 4" w:locked="1"/>
    <w:lsdException w:name="Table List 5" w:locked="1"/>
    <w:lsdException w:name="Table List 6" w:locked="1"/>
    <w:lsdException w:name="Table List 7" w:locked="1"/>
    <w:lsdException w:name="Table List 8" w:locked="1"/>
    <w:lsdException w:name="Table 3D effects 1" w:locked="1"/>
    <w:lsdException w:name="Table 3D effects 2" w:locked="1"/>
    <w:lsdException w:name="Table 3D effects 3" w:locked="1"/>
    <w:lsdException w:name="Table Contemporary" w:locked="1"/>
    <w:lsdException w:name="Table Elegant" w:locked="1"/>
    <w:lsdException w:name="Table Professional" w:locked="1"/>
    <w:lsdException w:name="Table Subtle 1" w:locked="1"/>
    <w:lsdException w:name="Table Subtle 2" w:locked="1"/>
    <w:lsdException w:name="Table Web 1" w:locked="1"/>
    <w:lsdException w:name="Table Web 2" w:locked="1"/>
    <w:lsdException w:name="Table Web 3" w:locked="1"/>
    <w:lsdException w:name="Table Theme" w:lock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qFormat="1"/>
  </w:latentStyles>
  <w:style w:type="paragraph" w:default="1" w:styleId="Normal">
    <w:name w:val="Normal"/>
    <w:qFormat/>
    <w:rsid w:val="00361702"/>
    <w:pPr>
      <w:jc w:val="both"/>
    </w:pPr>
    <w:rPr>
      <w:rFonts w:ascii="Verdana" w:hAnsi="Verdana" w:cs="Verdana"/>
      <w:sz w:val="22"/>
    </w:rPr>
  </w:style>
  <w:style w:type="paragraph" w:styleId="Heading1">
    <w:name w:val="heading 1"/>
    <w:aliases w:val="chapitre,Titre 11,t1.T1.Titre 1,t1,TITRE 1 SL"/>
    <w:basedOn w:val="Normal"/>
    <w:next w:val="Normal"/>
    <w:link w:val="Heading1Char"/>
    <w:qFormat/>
    <w:rsid w:val="00361702"/>
    <w:pPr>
      <w:keepNext/>
      <w:spacing w:before="240" w:after="60"/>
      <w:outlineLvl w:val="0"/>
    </w:pPr>
    <w:rPr>
      <w:b/>
      <w:bCs/>
      <w:color w:val="263673"/>
      <w:kern w:val="32"/>
      <w:sz w:val="28"/>
      <w:szCs w:val="28"/>
    </w:rPr>
  </w:style>
  <w:style w:type="paragraph" w:styleId="Heading2">
    <w:name w:val="heading 2"/>
    <w:aliases w:val="Niveau 2,H2,paragraphe,t2,h2"/>
    <w:basedOn w:val="Normal"/>
    <w:next w:val="BodyText"/>
    <w:link w:val="Heading2Char"/>
    <w:qFormat/>
    <w:rsid w:val="00361702"/>
    <w:pPr>
      <w:keepNext/>
      <w:spacing w:before="240" w:after="60"/>
      <w:outlineLvl w:val="1"/>
    </w:pPr>
    <w:rPr>
      <w:b/>
      <w:bCs/>
      <w:color w:val="263673"/>
      <w:szCs w:val="22"/>
    </w:rPr>
  </w:style>
  <w:style w:type="paragraph" w:styleId="Heading3">
    <w:name w:val="heading 3"/>
    <w:basedOn w:val="Normal"/>
    <w:next w:val="BodyText"/>
    <w:link w:val="Heading3Char"/>
    <w:qFormat/>
    <w:rsid w:val="00D02D0C"/>
    <w:pPr>
      <w:keepNext/>
      <w:spacing w:before="240" w:after="60"/>
      <w:outlineLvl w:val="2"/>
    </w:pPr>
    <w:rPr>
      <w:b/>
      <w:bCs/>
      <w:color w:val="263673"/>
      <w:lang w:val="en-US"/>
    </w:rPr>
  </w:style>
  <w:style w:type="paragraph" w:styleId="Heading4">
    <w:name w:val="heading 4"/>
    <w:basedOn w:val="Normal"/>
    <w:next w:val="Text4"/>
    <w:link w:val="Heading4Char"/>
    <w:autoRedefine/>
    <w:qFormat/>
    <w:rsid w:val="00FF78BD"/>
    <w:pPr>
      <w:keepNext/>
      <w:spacing w:before="60" w:after="120"/>
      <w:outlineLvl w:val="3"/>
    </w:pPr>
    <w:rPr>
      <w:i/>
      <w:iCs/>
      <w:szCs w:val="22"/>
      <w:lang w:eastAsia="en-US"/>
    </w:rPr>
  </w:style>
  <w:style w:type="paragraph" w:styleId="Heading5">
    <w:name w:val="heading 5"/>
    <w:basedOn w:val="Normal"/>
    <w:next w:val="Normal"/>
    <w:link w:val="Heading5Char"/>
    <w:qFormat/>
    <w:rsid w:val="00FF78BD"/>
    <w:pPr>
      <w:spacing w:before="40" w:after="120"/>
      <w:outlineLvl w:val="4"/>
    </w:pPr>
    <w:rPr>
      <w:sz w:val="24"/>
      <w:szCs w:val="24"/>
      <w:lang w:eastAsia="en-US"/>
    </w:rPr>
  </w:style>
  <w:style w:type="paragraph" w:styleId="Heading6">
    <w:name w:val="heading 6"/>
    <w:basedOn w:val="Normal"/>
    <w:next w:val="Normal"/>
    <w:link w:val="Heading6Char"/>
    <w:qFormat/>
    <w:rsid w:val="00FF78BD"/>
    <w:pPr>
      <w:spacing w:before="40" w:after="120"/>
      <w:outlineLvl w:val="5"/>
    </w:pPr>
    <w:rPr>
      <w:sz w:val="24"/>
      <w:szCs w:val="24"/>
      <w:lang w:eastAsia="en-US"/>
    </w:rPr>
  </w:style>
  <w:style w:type="paragraph" w:styleId="Heading7">
    <w:name w:val="heading 7"/>
    <w:basedOn w:val="Normal"/>
    <w:next w:val="Normal"/>
    <w:link w:val="Heading7Char"/>
    <w:qFormat/>
    <w:rsid w:val="00FF78BD"/>
    <w:pPr>
      <w:spacing w:before="40" w:after="120"/>
      <w:outlineLvl w:val="6"/>
    </w:pPr>
    <w:rPr>
      <w:sz w:val="24"/>
      <w:szCs w:val="24"/>
      <w:lang w:eastAsia="en-US"/>
    </w:rPr>
  </w:style>
  <w:style w:type="paragraph" w:styleId="Heading8">
    <w:name w:val="heading 8"/>
    <w:basedOn w:val="Normal"/>
    <w:next w:val="Normal"/>
    <w:link w:val="Heading8Char"/>
    <w:qFormat/>
    <w:rsid w:val="00FF78BD"/>
    <w:pPr>
      <w:spacing w:before="40" w:after="120"/>
      <w:outlineLvl w:val="7"/>
    </w:pPr>
    <w:rPr>
      <w:sz w:val="24"/>
      <w:szCs w:val="24"/>
      <w:lang w:eastAsia="en-US"/>
    </w:rPr>
  </w:style>
  <w:style w:type="paragraph" w:styleId="Heading9">
    <w:name w:val="heading 9"/>
    <w:basedOn w:val="Normal"/>
    <w:next w:val="Normal"/>
    <w:link w:val="Heading9Char"/>
    <w:qFormat/>
    <w:rsid w:val="00FF78BD"/>
    <w:pPr>
      <w:tabs>
        <w:tab w:val="num" w:pos="1800"/>
      </w:tabs>
      <w:spacing w:before="240" w:after="60"/>
      <w:outlineLvl w:val="8"/>
    </w:pPr>
    <w:rPr>
      <w:rFonts w:ascii="Arial" w:hAnsi="Arial" w:cs="Arial"/>
      <w:i/>
      <w:iCs/>
      <w:sz w:val="18"/>
      <w:szCs w:val="18"/>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chapitre Char,Titre 11 Char,t1.T1.Titre 1 Char,t1 Char,TITRE 1 SL Char"/>
    <w:link w:val="Heading1"/>
    <w:locked/>
    <w:rsid w:val="00361702"/>
    <w:rPr>
      <w:rFonts w:ascii="Verdana" w:hAnsi="Verdana" w:cs="Verdana"/>
      <w:b/>
      <w:bCs/>
      <w:color w:val="263673"/>
      <w:kern w:val="32"/>
      <w:sz w:val="28"/>
      <w:szCs w:val="28"/>
    </w:rPr>
  </w:style>
  <w:style w:type="character" w:customStyle="1" w:styleId="Heading2Char">
    <w:name w:val="Heading 2 Char"/>
    <w:aliases w:val="Niveau 2 Char,H2 Char,paragraphe Char,t2 Char,h2 Char"/>
    <w:link w:val="Heading2"/>
    <w:locked/>
    <w:rsid w:val="00361702"/>
    <w:rPr>
      <w:rFonts w:ascii="Verdana" w:hAnsi="Verdana" w:cs="Verdana"/>
      <w:b/>
      <w:bCs/>
      <w:color w:val="263673"/>
      <w:sz w:val="22"/>
      <w:szCs w:val="22"/>
    </w:rPr>
  </w:style>
  <w:style w:type="character" w:customStyle="1" w:styleId="Heading3Char">
    <w:name w:val="Heading 3 Char"/>
    <w:link w:val="Heading3"/>
    <w:locked/>
    <w:rsid w:val="00FF78BD"/>
    <w:rPr>
      <w:rFonts w:ascii="Verdana" w:hAnsi="Verdana" w:cs="Verdana"/>
      <w:b/>
      <w:bCs/>
      <w:color w:val="263673"/>
      <w:sz w:val="26"/>
      <w:szCs w:val="26"/>
    </w:rPr>
  </w:style>
  <w:style w:type="character" w:customStyle="1" w:styleId="Heading4Char">
    <w:name w:val="Heading 4 Char"/>
    <w:link w:val="Heading4"/>
    <w:locked/>
    <w:rsid w:val="00FF78BD"/>
    <w:rPr>
      <w:rFonts w:cs="Times New Roman"/>
      <w:i/>
      <w:iCs/>
      <w:sz w:val="22"/>
      <w:szCs w:val="22"/>
      <w:lang w:val="x-none" w:eastAsia="en-US"/>
    </w:rPr>
  </w:style>
  <w:style w:type="character" w:customStyle="1" w:styleId="Heading5Char">
    <w:name w:val="Heading 5 Char"/>
    <w:link w:val="Heading5"/>
    <w:locked/>
    <w:rsid w:val="00FF78BD"/>
    <w:rPr>
      <w:rFonts w:cs="Times New Roman"/>
      <w:sz w:val="24"/>
      <w:szCs w:val="24"/>
      <w:lang w:val="x-none" w:eastAsia="en-US"/>
    </w:rPr>
  </w:style>
  <w:style w:type="character" w:customStyle="1" w:styleId="Heading6Char">
    <w:name w:val="Heading 6 Char"/>
    <w:link w:val="Heading6"/>
    <w:locked/>
    <w:rsid w:val="00FF78BD"/>
    <w:rPr>
      <w:rFonts w:cs="Times New Roman"/>
      <w:sz w:val="24"/>
      <w:szCs w:val="24"/>
      <w:lang w:val="x-none" w:eastAsia="en-US"/>
    </w:rPr>
  </w:style>
  <w:style w:type="character" w:customStyle="1" w:styleId="Heading7Char">
    <w:name w:val="Heading 7 Char"/>
    <w:link w:val="Heading7"/>
    <w:locked/>
    <w:rsid w:val="00FF78BD"/>
    <w:rPr>
      <w:rFonts w:cs="Times New Roman"/>
      <w:sz w:val="24"/>
      <w:szCs w:val="24"/>
      <w:lang w:val="x-none" w:eastAsia="en-US"/>
    </w:rPr>
  </w:style>
  <w:style w:type="character" w:customStyle="1" w:styleId="Heading8Char">
    <w:name w:val="Heading 8 Char"/>
    <w:link w:val="Heading8"/>
    <w:locked/>
    <w:rsid w:val="00FF78BD"/>
    <w:rPr>
      <w:rFonts w:cs="Times New Roman"/>
      <w:sz w:val="24"/>
      <w:szCs w:val="24"/>
      <w:lang w:val="x-none" w:eastAsia="en-US"/>
    </w:rPr>
  </w:style>
  <w:style w:type="character" w:customStyle="1" w:styleId="Heading9Char">
    <w:name w:val="Heading 9 Char"/>
    <w:link w:val="Heading9"/>
    <w:locked/>
    <w:rsid w:val="00FF78BD"/>
    <w:rPr>
      <w:rFonts w:ascii="Arial" w:hAnsi="Arial" w:cs="Arial"/>
      <w:i/>
      <w:iCs/>
      <w:sz w:val="18"/>
      <w:szCs w:val="18"/>
      <w:lang w:val="x-none" w:eastAsia="en-US"/>
    </w:rPr>
  </w:style>
  <w:style w:type="paragraph" w:customStyle="1" w:styleId="Style1">
    <w:name w:val="Style1"/>
    <w:basedOn w:val="Normal"/>
    <w:rsid w:val="00A579C8"/>
  </w:style>
  <w:style w:type="paragraph" w:styleId="BodyText">
    <w:name w:val="Body Text"/>
    <w:basedOn w:val="Normal"/>
    <w:link w:val="BodyTextChar"/>
    <w:rsid w:val="00D13C59"/>
    <w:pPr>
      <w:spacing w:after="120"/>
    </w:pPr>
  </w:style>
  <w:style w:type="character" w:customStyle="1" w:styleId="BodyTextChar">
    <w:name w:val="Body Text Char"/>
    <w:link w:val="BodyText"/>
    <w:locked/>
    <w:rsid w:val="00D13C59"/>
    <w:rPr>
      <w:rFonts w:ascii="Verdana" w:hAnsi="Verdana" w:cs="Verdana"/>
      <w:color w:val="333333"/>
      <w:sz w:val="24"/>
      <w:szCs w:val="24"/>
      <w:lang w:val="en-GB" w:eastAsia="en-GB"/>
    </w:rPr>
  </w:style>
  <w:style w:type="character" w:styleId="Hyperlink">
    <w:name w:val="Hyperlink"/>
    <w:uiPriority w:val="99"/>
    <w:rsid w:val="00A579C8"/>
    <w:rPr>
      <w:rFonts w:ascii="Verdana" w:hAnsi="Verdana" w:cs="Verdana"/>
      <w:color w:val="1A3F7C"/>
      <w:sz w:val="20"/>
      <w:szCs w:val="20"/>
      <w:u w:val="none"/>
    </w:rPr>
  </w:style>
  <w:style w:type="paragraph" w:styleId="ListNumber">
    <w:name w:val="List Number"/>
    <w:aliases w:val="List Number Justified"/>
    <w:basedOn w:val="Normal"/>
    <w:rsid w:val="00A579C8"/>
    <w:pPr>
      <w:numPr>
        <w:numId w:val="3"/>
      </w:numPr>
      <w:tabs>
        <w:tab w:val="clear" w:pos="567"/>
        <w:tab w:val="num" w:pos="284"/>
      </w:tabs>
      <w:ind w:left="284"/>
    </w:pPr>
  </w:style>
  <w:style w:type="paragraph" w:styleId="ListBullet2">
    <w:name w:val="List Bullet 2"/>
    <w:basedOn w:val="Normal"/>
    <w:link w:val="ListBullet2Char"/>
    <w:rsid w:val="00EB58BA"/>
    <w:pPr>
      <w:numPr>
        <w:numId w:val="10"/>
      </w:numPr>
      <w:spacing w:before="60" w:after="60"/>
      <w:jc w:val="left"/>
    </w:pPr>
    <w:rPr>
      <w:rFonts w:cs="Times New Roman"/>
      <w:lang w:val="de-DE"/>
    </w:rPr>
  </w:style>
  <w:style w:type="paragraph" w:styleId="ListNumber2">
    <w:name w:val="List Number 2"/>
    <w:basedOn w:val="Normal"/>
    <w:rsid w:val="00A579C8"/>
    <w:pPr>
      <w:numPr>
        <w:numId w:val="4"/>
      </w:numPr>
      <w:tabs>
        <w:tab w:val="clear" w:pos="1209"/>
        <w:tab w:val="num" w:pos="567"/>
      </w:tabs>
      <w:spacing w:before="80" w:after="80"/>
      <w:ind w:left="567" w:hanging="284"/>
    </w:pPr>
  </w:style>
  <w:style w:type="paragraph" w:styleId="ListNumber4">
    <w:name w:val="List Number 4"/>
    <w:basedOn w:val="Normal"/>
    <w:rsid w:val="00A579C8"/>
    <w:pPr>
      <w:numPr>
        <w:numId w:val="6"/>
      </w:numPr>
      <w:tabs>
        <w:tab w:val="clear" w:pos="1492"/>
        <w:tab w:val="num" w:pos="1209"/>
      </w:tabs>
      <w:ind w:left="1209" w:hanging="360"/>
    </w:pPr>
  </w:style>
  <w:style w:type="paragraph" w:styleId="ListNumber3">
    <w:name w:val="List Number 3"/>
    <w:basedOn w:val="Normal"/>
    <w:rsid w:val="00A579C8"/>
    <w:pPr>
      <w:numPr>
        <w:numId w:val="5"/>
      </w:numPr>
    </w:pPr>
  </w:style>
  <w:style w:type="character" w:customStyle="1" w:styleId="HeaderChar">
    <w:name w:val="Header Char"/>
    <w:locked/>
    <w:rsid w:val="00D13C59"/>
    <w:rPr>
      <w:rFonts w:ascii="Verdana" w:hAnsi="Verdana"/>
      <w:i/>
      <w:color w:val="000000"/>
      <w:sz w:val="24"/>
      <w:lang w:val="en-GB" w:eastAsia="en-GB"/>
    </w:rPr>
  </w:style>
  <w:style w:type="paragraph" w:styleId="NormalIndent">
    <w:name w:val="Normal Indent"/>
    <w:basedOn w:val="Normal"/>
    <w:rsid w:val="00A579C8"/>
    <w:pPr>
      <w:ind w:left="720"/>
    </w:pPr>
  </w:style>
  <w:style w:type="paragraph" w:customStyle="1" w:styleId="StyleListNumberListNumberJustifiedCustomColorRGB266312">
    <w:name w:val="Style List NumberList Number Justified + Custom Color(RGB(266312..."/>
    <w:basedOn w:val="ListNumber"/>
    <w:rsid w:val="00B41BBD"/>
    <w:pPr>
      <w:ind w:left="0" w:firstLine="0"/>
    </w:pPr>
  </w:style>
  <w:style w:type="paragraph" w:styleId="Footer">
    <w:name w:val="footer"/>
    <w:basedOn w:val="FootnoteText"/>
    <w:link w:val="FooterChar"/>
    <w:rsid w:val="00D13C59"/>
    <w:pPr>
      <w:tabs>
        <w:tab w:val="center" w:pos="4153"/>
        <w:tab w:val="right" w:pos="8306"/>
      </w:tabs>
    </w:pPr>
    <w:rPr>
      <w:i/>
      <w:iCs/>
      <w:color w:val="808080"/>
      <w:sz w:val="16"/>
      <w:szCs w:val="16"/>
    </w:rPr>
  </w:style>
  <w:style w:type="character" w:customStyle="1" w:styleId="FooterChar">
    <w:name w:val="Footer Char"/>
    <w:link w:val="Footer"/>
    <w:locked/>
    <w:rsid w:val="00FF78BD"/>
    <w:rPr>
      <w:rFonts w:ascii="Verdana" w:hAnsi="Verdana" w:cs="Verdana"/>
      <w:i/>
      <w:iCs/>
      <w:color w:val="808080"/>
      <w:sz w:val="16"/>
      <w:szCs w:val="16"/>
    </w:rPr>
  </w:style>
  <w:style w:type="paragraph" w:styleId="Header">
    <w:name w:val="header"/>
    <w:basedOn w:val="Normal"/>
    <w:link w:val="HeaderChar1"/>
    <w:rsid w:val="00D13C59"/>
    <w:pPr>
      <w:tabs>
        <w:tab w:val="center" w:pos="4153"/>
        <w:tab w:val="right" w:pos="8306"/>
      </w:tabs>
    </w:pPr>
    <w:rPr>
      <w:rFonts w:cs="Times New Roman"/>
      <w:i/>
      <w:iCs/>
      <w:color w:val="000000"/>
      <w:sz w:val="24"/>
      <w:szCs w:val="24"/>
    </w:rPr>
  </w:style>
  <w:style w:type="character" w:customStyle="1" w:styleId="HeaderChar1">
    <w:name w:val="Header Char1"/>
    <w:link w:val="Header"/>
    <w:semiHidden/>
    <w:locked/>
    <w:rsid w:val="00DE02AA"/>
    <w:rPr>
      <w:rFonts w:ascii="Verdana" w:hAnsi="Verdana" w:cs="Verdana"/>
      <w:color w:val="333333"/>
      <w:sz w:val="24"/>
      <w:szCs w:val="24"/>
      <w:lang w:val="en-GB" w:eastAsia="en-GB"/>
    </w:rPr>
  </w:style>
  <w:style w:type="paragraph" w:styleId="Date">
    <w:name w:val="Date"/>
    <w:basedOn w:val="Normal"/>
    <w:next w:val="Normal"/>
    <w:link w:val="DateChar"/>
    <w:rsid w:val="00D13C59"/>
    <w:rPr>
      <w:color w:val="808080"/>
      <w:sz w:val="16"/>
      <w:szCs w:val="16"/>
      <w:lang w:val="en-US"/>
    </w:rPr>
  </w:style>
  <w:style w:type="character" w:customStyle="1" w:styleId="DateChar">
    <w:name w:val="Date Char"/>
    <w:link w:val="Date"/>
    <w:locked/>
    <w:rsid w:val="00FF78BD"/>
    <w:rPr>
      <w:rFonts w:ascii="Verdana" w:hAnsi="Verdana" w:cs="Verdana"/>
      <w:color w:val="808080"/>
      <w:sz w:val="24"/>
      <w:szCs w:val="24"/>
    </w:rPr>
  </w:style>
  <w:style w:type="paragraph" w:styleId="ListNumber5">
    <w:name w:val="List Number 5"/>
    <w:basedOn w:val="Normal"/>
    <w:rsid w:val="00A579C8"/>
    <w:pPr>
      <w:numPr>
        <w:numId w:val="7"/>
      </w:numPr>
      <w:tabs>
        <w:tab w:val="clear" w:pos="1209"/>
        <w:tab w:val="num" w:pos="1492"/>
      </w:tabs>
      <w:ind w:left="1492" w:hanging="358"/>
    </w:pPr>
  </w:style>
  <w:style w:type="table" w:styleId="Table3Deffects1">
    <w:name w:val="Table 3D effects 1"/>
    <w:basedOn w:val="TableNormal"/>
    <w:rsid w:val="00527526"/>
    <w:rPr>
      <w:rFonts w:ascii="Verdana" w:hAnsi="Verdana" w:cs="Verdana"/>
      <w:color w:val="333333"/>
      <w:lang w:val="de-DE" w:eastAsia="de-DE"/>
    </w:rPr>
    <w:tblPr>
      <w:tblCellSpacing w:w="14" w:type="dxa"/>
      <w:tblInd w:w="0" w:type="nil"/>
    </w:tblPr>
    <w:trPr>
      <w:tblCellSpacing w:w="14" w:type="dxa"/>
    </w:trPr>
    <w:tcPr>
      <w:shd w:val="solid" w:color="C0C0C0" w:fill="FFFFFF"/>
    </w:tcPr>
    <w:tblStylePr w:type="firstRow">
      <w:rPr>
        <w:rFonts w:cs="Tahoma"/>
        <w:b/>
        <w:bCs/>
        <w:color w:val="800080"/>
      </w:rPr>
      <w:tblPr/>
      <w:tcPr>
        <w:tcBorders>
          <w:bottom w:val="single" w:sz="6" w:space="0" w:color="808080"/>
          <w:tl2br w:val="none" w:sz="0" w:space="0" w:color="auto"/>
          <w:tr2bl w:val="none" w:sz="0" w:space="0" w:color="auto"/>
        </w:tcBorders>
      </w:tcPr>
    </w:tblStylePr>
    <w:tblStylePr w:type="lastRow">
      <w:rPr>
        <w:rFonts w:cs="Tahoma"/>
      </w:rPr>
      <w:tblPr/>
      <w:tcPr>
        <w:tcBorders>
          <w:top w:val="single" w:sz="6" w:space="0" w:color="FFFFFF"/>
          <w:tl2br w:val="none" w:sz="0" w:space="0" w:color="auto"/>
          <w:tr2bl w:val="none" w:sz="0" w:space="0" w:color="auto"/>
        </w:tcBorders>
      </w:tcPr>
    </w:tblStylePr>
    <w:tblStylePr w:type="firstCol">
      <w:rPr>
        <w:rFonts w:cs="Tahoma"/>
        <w:b/>
        <w:bCs/>
      </w:rPr>
      <w:tblPr/>
      <w:tcPr>
        <w:tcBorders>
          <w:right w:val="single" w:sz="6" w:space="0" w:color="808080"/>
          <w:tl2br w:val="none" w:sz="0" w:space="0" w:color="auto"/>
          <w:tr2bl w:val="none" w:sz="0" w:space="0" w:color="auto"/>
        </w:tcBorders>
      </w:tcPr>
    </w:tblStylePr>
    <w:tblStylePr w:type="lastCol">
      <w:rPr>
        <w:rFonts w:cs="Tahoma"/>
      </w:rPr>
      <w:tblPr/>
      <w:tcPr>
        <w:tcBorders>
          <w:left w:val="single" w:sz="6" w:space="0" w:color="FFFFFF"/>
          <w:tl2br w:val="none" w:sz="0" w:space="0" w:color="auto"/>
          <w:tr2bl w:val="none" w:sz="0" w:space="0" w:color="auto"/>
        </w:tcBorders>
      </w:tcPr>
    </w:tblStylePr>
    <w:tblStylePr w:type="neCell">
      <w:rPr>
        <w:rFonts w:cs="Tahoma"/>
      </w:rPr>
      <w:tblPr/>
      <w:tcPr>
        <w:tcBorders>
          <w:left w:val="none" w:sz="0" w:space="0" w:color="auto"/>
          <w:bottom w:val="none" w:sz="0" w:space="0" w:color="auto"/>
          <w:tl2br w:val="none" w:sz="0" w:space="0" w:color="auto"/>
          <w:tr2bl w:val="none" w:sz="0" w:space="0" w:color="auto"/>
        </w:tcBorders>
      </w:tcPr>
    </w:tblStylePr>
    <w:tblStylePr w:type="nwCell">
      <w:rPr>
        <w:rFonts w:cs="Tahoma"/>
      </w:rPr>
      <w:tblPr/>
      <w:tcPr>
        <w:tcBorders>
          <w:bottom w:val="none" w:sz="0" w:space="0" w:color="auto"/>
          <w:right w:val="none" w:sz="0" w:space="0" w:color="auto"/>
          <w:tl2br w:val="none" w:sz="0" w:space="0" w:color="auto"/>
          <w:tr2bl w:val="none" w:sz="0" w:space="0" w:color="auto"/>
        </w:tcBorders>
      </w:tcPr>
    </w:tblStylePr>
    <w:tblStylePr w:type="seCell">
      <w:rPr>
        <w:rFonts w:cs="Tahoma"/>
      </w:rPr>
      <w:tblPr/>
      <w:tcPr>
        <w:tcBorders>
          <w:top w:val="none" w:sz="0" w:space="0" w:color="auto"/>
          <w:left w:val="none" w:sz="0" w:space="0" w:color="auto"/>
          <w:tl2br w:val="none" w:sz="0" w:space="0" w:color="auto"/>
          <w:tr2bl w:val="none" w:sz="0" w:space="0" w:color="auto"/>
        </w:tcBorders>
      </w:tcPr>
    </w:tblStylePr>
    <w:tblStylePr w:type="swCell">
      <w:rPr>
        <w:rFonts w:cs="Tahoma"/>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rsid w:val="00527526"/>
    <w:rPr>
      <w:rFonts w:ascii="Verdana" w:hAnsi="Verdana" w:cs="Verdana"/>
      <w:color w:val="333333"/>
      <w:lang w:val="de-DE" w:eastAsia="de-DE"/>
    </w:rPr>
    <w:tblPr>
      <w:tblStyleRowBandSize w:val="1"/>
      <w:tblInd w:w="0" w:type="nil"/>
    </w:tblPr>
    <w:tcPr>
      <w:shd w:val="solid" w:color="C0C0C0" w:fill="FFFFFF"/>
    </w:tcPr>
    <w:tblStylePr w:type="firstRow">
      <w:rPr>
        <w:rFonts w:cs="Tahoma"/>
        <w:b/>
        <w:bCs/>
      </w:rPr>
      <w:tblPr/>
      <w:tcPr>
        <w:tcBorders>
          <w:tl2br w:val="none" w:sz="0" w:space="0" w:color="auto"/>
          <w:tr2bl w:val="none" w:sz="0" w:space="0" w:color="auto"/>
        </w:tcBorders>
      </w:tcPr>
    </w:tblStylePr>
    <w:tblStylePr w:type="firstCol">
      <w:rPr>
        <w:rFonts w:cs="Tahoma"/>
      </w:rPr>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rPr>
        <w:rFonts w:cs="Tahoma"/>
      </w:rPr>
      <w:tblPr/>
      <w:tcPr>
        <w:tcBorders>
          <w:right w:val="single" w:sz="6" w:space="0" w:color="FFFFFF"/>
          <w:tl2br w:val="none" w:sz="0" w:space="0" w:color="auto"/>
          <w:tr2bl w:val="none" w:sz="0" w:space="0" w:color="auto"/>
        </w:tcBorders>
      </w:tcPr>
    </w:tblStylePr>
    <w:tblStylePr w:type="band1Horz">
      <w:rPr>
        <w:rFonts w:cs="Tahoma"/>
      </w:rPr>
      <w:tblPr/>
      <w:tcPr>
        <w:tcBorders>
          <w:top w:val="single" w:sz="6" w:space="0" w:color="808080"/>
          <w:bottom w:val="single" w:sz="6" w:space="0" w:color="FFFFFF"/>
          <w:tl2br w:val="none" w:sz="0" w:space="0" w:color="auto"/>
          <w:tr2bl w:val="none" w:sz="0" w:space="0" w:color="auto"/>
        </w:tcBorders>
      </w:tcPr>
    </w:tblStylePr>
    <w:tblStylePr w:type="swCell">
      <w:rPr>
        <w:rFonts w:cs="Tahoma"/>
        <w:b/>
        <w:bCs/>
      </w:rPr>
      <w:tblPr/>
      <w:tcPr>
        <w:tcBorders>
          <w:tl2br w:val="none" w:sz="0" w:space="0" w:color="auto"/>
          <w:tr2bl w:val="none" w:sz="0" w:space="0" w:color="auto"/>
        </w:tcBorders>
      </w:tcPr>
    </w:tblStylePr>
  </w:style>
  <w:style w:type="table" w:styleId="TableClassic2">
    <w:name w:val="Table Classic 2"/>
    <w:basedOn w:val="TableNormal"/>
    <w:rsid w:val="00527526"/>
    <w:rPr>
      <w:rFonts w:ascii="Verdana" w:hAnsi="Verdana" w:cs="Verdana"/>
      <w:color w:val="333333"/>
      <w:lang w:val="de-DE" w:eastAsia="de-DE"/>
    </w:rPr>
    <w:tblPr>
      <w:tblInd w:w="0" w:type="nil"/>
      <w:tblBorders>
        <w:top w:val="single" w:sz="12" w:space="0" w:color="000000"/>
        <w:bottom w:val="single" w:sz="12" w:space="0" w:color="000000"/>
      </w:tblBorders>
    </w:tblPr>
    <w:tblStylePr w:type="firstRow">
      <w:rPr>
        <w:rFonts w:cs="Tahoma"/>
        <w:color w:val="FFFFFF"/>
      </w:rPr>
      <w:tblPr/>
      <w:tcPr>
        <w:tcBorders>
          <w:bottom w:val="single" w:sz="6" w:space="0" w:color="000000"/>
          <w:tl2br w:val="none" w:sz="0" w:space="0" w:color="auto"/>
          <w:tr2bl w:val="none" w:sz="0" w:space="0" w:color="auto"/>
        </w:tcBorders>
        <w:shd w:val="solid" w:color="800080" w:fill="FFFFFF"/>
      </w:tcPr>
    </w:tblStylePr>
    <w:tblStylePr w:type="lastRow">
      <w:rPr>
        <w:rFonts w:cs="Tahoma"/>
      </w:rPr>
      <w:tblPr/>
      <w:tcPr>
        <w:tcBorders>
          <w:top w:val="single" w:sz="6" w:space="0" w:color="000000"/>
          <w:tl2br w:val="none" w:sz="0" w:space="0" w:color="auto"/>
          <w:tr2bl w:val="none" w:sz="0" w:space="0" w:color="auto"/>
        </w:tcBorders>
      </w:tcPr>
    </w:tblStylePr>
    <w:tblStylePr w:type="firstCol">
      <w:rPr>
        <w:rFonts w:cs="Tahoma"/>
        <w:b/>
        <w:bCs/>
      </w:rPr>
      <w:tblPr/>
      <w:tcPr>
        <w:tcBorders>
          <w:tl2br w:val="none" w:sz="0" w:space="0" w:color="auto"/>
          <w:tr2bl w:val="none" w:sz="0" w:space="0" w:color="auto"/>
        </w:tcBorders>
        <w:shd w:val="solid" w:color="C0C0C0" w:fill="FFFFFF"/>
      </w:tcPr>
    </w:tblStylePr>
    <w:tblStylePr w:type="neCell">
      <w:rPr>
        <w:rFonts w:cs="Tahoma"/>
        <w:b/>
        <w:bCs/>
      </w:rPr>
      <w:tblPr/>
      <w:tcPr>
        <w:tcBorders>
          <w:tl2br w:val="none" w:sz="0" w:space="0" w:color="auto"/>
          <w:tr2bl w:val="none" w:sz="0" w:space="0" w:color="auto"/>
        </w:tcBorders>
      </w:tcPr>
    </w:tblStylePr>
    <w:tblStylePr w:type="nwCell">
      <w:rPr>
        <w:rFonts w:cs="Tahoma"/>
      </w:rPr>
      <w:tblPr/>
      <w:tcPr>
        <w:tcBorders>
          <w:tl2br w:val="none" w:sz="0" w:space="0" w:color="auto"/>
          <w:tr2bl w:val="none" w:sz="0" w:space="0" w:color="auto"/>
        </w:tcBorders>
        <w:shd w:val="solid" w:color="800080" w:fill="FFFFFF"/>
      </w:tcPr>
    </w:tblStylePr>
    <w:tblStylePr w:type="swCell">
      <w:rPr>
        <w:rFonts w:cs="Tahoma"/>
        <w:color w:val="000080"/>
      </w:rPr>
      <w:tblPr/>
      <w:tcPr>
        <w:tcBorders>
          <w:tl2br w:val="none" w:sz="0" w:space="0" w:color="auto"/>
          <w:tr2bl w:val="none" w:sz="0" w:space="0" w:color="auto"/>
        </w:tcBorders>
      </w:tcPr>
    </w:tblStylePr>
  </w:style>
  <w:style w:type="character" w:styleId="PageNumber">
    <w:name w:val="page number"/>
    <w:rsid w:val="00D13C59"/>
    <w:rPr>
      <w:rFonts w:ascii="Verdana" w:hAnsi="Verdana" w:cs="Verdana"/>
      <w:color w:val="333333"/>
      <w:sz w:val="20"/>
      <w:szCs w:val="20"/>
    </w:rPr>
  </w:style>
  <w:style w:type="paragraph" w:customStyle="1" w:styleId="StyleBodyTextAfter0pt">
    <w:name w:val="Style Body Text + After:  0 pt"/>
    <w:basedOn w:val="BodyText"/>
    <w:link w:val="StyleBodyTextAfter0ptChar"/>
    <w:rsid w:val="00003AD6"/>
    <w:pPr>
      <w:spacing w:after="0"/>
    </w:pPr>
  </w:style>
  <w:style w:type="paragraph" w:customStyle="1" w:styleId="StyleStyleBulleted10ptCustomColorRGB12311170Left">
    <w:name w:val="Style Style Bulleted 10 pt Custom Color(RGB(12311170)) + Left"/>
    <w:basedOn w:val="Normal"/>
    <w:rsid w:val="00A579C8"/>
    <w:pPr>
      <w:numPr>
        <w:numId w:val="8"/>
      </w:numPr>
      <w:spacing w:after="220"/>
      <w:ind w:left="360"/>
      <w:jc w:val="left"/>
    </w:pPr>
    <w:rPr>
      <w:color w:val="000000"/>
    </w:rPr>
  </w:style>
  <w:style w:type="paragraph" w:customStyle="1" w:styleId="StyleListBulletListBulletJustifiedLeft">
    <w:name w:val="Style List BulletList Bullet Justified + Left"/>
    <w:basedOn w:val="Normal"/>
    <w:rsid w:val="00E248C6"/>
    <w:pPr>
      <w:numPr>
        <w:numId w:val="2"/>
      </w:numPr>
      <w:tabs>
        <w:tab w:val="clear" w:pos="284"/>
        <w:tab w:val="num" w:pos="227"/>
      </w:tabs>
      <w:spacing w:before="80" w:after="80"/>
      <w:ind w:left="227" w:hanging="227"/>
      <w:jc w:val="left"/>
    </w:pPr>
  </w:style>
  <w:style w:type="paragraph" w:styleId="FootnoteText">
    <w:name w:val="footnote text"/>
    <w:basedOn w:val="Normal"/>
    <w:link w:val="FootnoteTextChar"/>
    <w:semiHidden/>
    <w:rsid w:val="004D5591"/>
    <w:rPr>
      <w:lang w:val="en-US"/>
    </w:rPr>
  </w:style>
  <w:style w:type="character" w:customStyle="1" w:styleId="FootnoteTextChar">
    <w:name w:val="Footnote Text Char"/>
    <w:link w:val="FootnoteText"/>
    <w:semiHidden/>
    <w:locked/>
    <w:rsid w:val="00CA6AC8"/>
    <w:rPr>
      <w:rFonts w:ascii="Verdana" w:hAnsi="Verdana" w:cs="Verdana"/>
      <w:color w:val="333333"/>
    </w:rPr>
  </w:style>
  <w:style w:type="paragraph" w:styleId="TOC2">
    <w:name w:val="toc 2"/>
    <w:basedOn w:val="Normal"/>
    <w:next w:val="Normal"/>
    <w:autoRedefine/>
    <w:uiPriority w:val="39"/>
    <w:rsid w:val="00D2200F"/>
    <w:pPr>
      <w:ind w:left="200"/>
    </w:pPr>
  </w:style>
  <w:style w:type="paragraph" w:styleId="TOC1">
    <w:name w:val="toc 1"/>
    <w:basedOn w:val="Normal"/>
    <w:next w:val="Normal"/>
    <w:autoRedefine/>
    <w:uiPriority w:val="39"/>
    <w:rsid w:val="00D2200F"/>
  </w:style>
  <w:style w:type="table" w:styleId="TableProfessional">
    <w:name w:val="Table Professional"/>
    <w:basedOn w:val="TableNormal"/>
    <w:rsid w:val="00527526"/>
    <w:pPr>
      <w:jc w:val="both"/>
    </w:pPr>
    <w:rPr>
      <w:rFonts w:ascii="Verdana" w:hAnsi="Verdana" w:cs="Verdana"/>
      <w:color w:val="333333"/>
      <w:lang w:val="de-DE" w:eastAsia="de-DE"/>
    </w:rPr>
    <w:tblPr>
      <w:tblInd w:w="0" w:type="nil"/>
      <w:tblBorders>
        <w:top w:val="single" w:sz="6" w:space="0" w:color="333333"/>
        <w:left w:val="single" w:sz="6" w:space="0" w:color="333333"/>
        <w:bottom w:val="single" w:sz="6" w:space="0" w:color="333333"/>
        <w:right w:val="single" w:sz="6" w:space="0" w:color="333333"/>
        <w:insideH w:val="single" w:sz="6" w:space="0" w:color="333333"/>
        <w:insideV w:val="single" w:sz="6" w:space="0" w:color="333333"/>
      </w:tblBorders>
    </w:tblPr>
    <w:tblStylePr w:type="firstRow">
      <w:rPr>
        <w:rFonts w:cs="Tahoma"/>
        <w:b/>
        <w:bCs/>
        <w:color w:val="auto"/>
      </w:rPr>
      <w:tblPr/>
      <w:tcPr>
        <w:tcBorders>
          <w:tl2br w:val="none" w:sz="0" w:space="0" w:color="auto"/>
          <w:tr2bl w:val="none" w:sz="0" w:space="0" w:color="auto"/>
        </w:tcBorders>
        <w:shd w:val="solid" w:color="000000" w:fill="FFFFFF"/>
      </w:tcPr>
    </w:tblStylePr>
  </w:style>
  <w:style w:type="paragraph" w:customStyle="1" w:styleId="StyleHeading1VerdanaAuto">
    <w:name w:val="Style Heading 1 + Verdana Auto"/>
    <w:basedOn w:val="Heading1"/>
    <w:rsid w:val="00D02D0C"/>
  </w:style>
  <w:style w:type="paragraph" w:customStyle="1" w:styleId="StyleHeading1VerdanaAuto1">
    <w:name w:val="Style Heading 1 + Verdana Auto1"/>
    <w:basedOn w:val="Heading1"/>
    <w:rsid w:val="00D02D0C"/>
  </w:style>
  <w:style w:type="paragraph" w:customStyle="1" w:styleId="StyleHeading2VerdanaAuto">
    <w:name w:val="Style Heading 2 + Verdana Auto"/>
    <w:basedOn w:val="Heading2"/>
    <w:rsid w:val="00A579C8"/>
  </w:style>
  <w:style w:type="paragraph" w:customStyle="1" w:styleId="StyleListBullet2">
    <w:name w:val="Style List Bullet 2 +"/>
    <w:basedOn w:val="ListBullet2"/>
    <w:link w:val="StyleListBullet2Char"/>
    <w:rsid w:val="00A579C8"/>
  </w:style>
  <w:style w:type="character" w:customStyle="1" w:styleId="ListBullet2Char">
    <w:name w:val="List Bullet 2 Char"/>
    <w:link w:val="ListBullet2"/>
    <w:locked/>
    <w:rsid w:val="00A579C8"/>
    <w:rPr>
      <w:rFonts w:ascii="Verdana" w:hAnsi="Verdana"/>
      <w:color w:val="333333"/>
      <w:lang w:val="de-DE" w:eastAsia="en-GB" w:bidi="ar-SA"/>
    </w:rPr>
  </w:style>
  <w:style w:type="character" w:customStyle="1" w:styleId="StyleListBullet2Char">
    <w:name w:val="Style List Bullet 2 + Char"/>
    <w:basedOn w:val="ListBullet2Char"/>
    <w:link w:val="StyleListBullet2"/>
    <w:locked/>
    <w:rsid w:val="00A579C8"/>
    <w:rPr>
      <w:rFonts w:ascii="Verdana" w:hAnsi="Verdana"/>
      <w:color w:val="333333"/>
      <w:lang w:val="de-DE" w:eastAsia="en-GB" w:bidi="ar-SA"/>
    </w:rPr>
  </w:style>
  <w:style w:type="paragraph" w:customStyle="1" w:styleId="StyleStyleBodyTextAfter0ptVerdana">
    <w:name w:val="Style Style Body Text + After:  0 pt + Verdana"/>
    <w:basedOn w:val="StyleBodyTextAfter0pt"/>
    <w:link w:val="StyleStyleBodyTextAfter0ptVerdanaChar"/>
    <w:rsid w:val="00A579C8"/>
  </w:style>
  <w:style w:type="character" w:customStyle="1" w:styleId="StyleBodyTextAfter0ptChar">
    <w:name w:val="Style Body Text + After:  0 pt Char"/>
    <w:basedOn w:val="BodyTextChar"/>
    <w:link w:val="StyleBodyTextAfter0pt"/>
    <w:locked/>
    <w:rsid w:val="00A579C8"/>
    <w:rPr>
      <w:rFonts w:ascii="Verdana" w:hAnsi="Verdana" w:cs="Verdana"/>
      <w:color w:val="333333"/>
      <w:sz w:val="24"/>
      <w:szCs w:val="24"/>
      <w:lang w:val="en-GB" w:eastAsia="en-GB"/>
    </w:rPr>
  </w:style>
  <w:style w:type="character" w:customStyle="1" w:styleId="StyleStyleBodyTextAfter0ptVerdanaChar">
    <w:name w:val="Style Style Body Text + After:  0 pt + Verdana Char"/>
    <w:basedOn w:val="StyleBodyTextAfter0ptChar"/>
    <w:link w:val="StyleStyleBodyTextAfter0ptVerdana"/>
    <w:locked/>
    <w:rsid w:val="00A579C8"/>
    <w:rPr>
      <w:rFonts w:ascii="Verdana" w:hAnsi="Verdana" w:cs="Verdana"/>
      <w:color w:val="333333"/>
      <w:sz w:val="24"/>
      <w:szCs w:val="24"/>
      <w:lang w:val="en-GB" w:eastAsia="en-GB"/>
    </w:rPr>
  </w:style>
  <w:style w:type="paragraph" w:customStyle="1" w:styleId="StyleStyleBodyTextAfter0ptVerdanaBold">
    <w:name w:val="Style Style Body Text + After:  0 pt + Verdana Bold"/>
    <w:basedOn w:val="StyleBodyTextAfter0pt"/>
    <w:link w:val="StyleStyleBodyTextAfter0ptVerdanaBoldChar"/>
    <w:rsid w:val="00A579C8"/>
    <w:rPr>
      <w:rFonts w:cs="Times New Roman"/>
      <w:b/>
      <w:bCs/>
      <w:sz w:val="24"/>
      <w:szCs w:val="24"/>
    </w:rPr>
  </w:style>
  <w:style w:type="character" w:customStyle="1" w:styleId="StyleStyleBodyTextAfter0ptVerdanaBoldChar">
    <w:name w:val="Style Style Body Text + After:  0 pt + Verdana Bold Char"/>
    <w:link w:val="StyleStyleBodyTextAfter0ptVerdanaBold"/>
    <w:locked/>
    <w:rsid w:val="00A579C8"/>
    <w:rPr>
      <w:rFonts w:ascii="Verdana" w:hAnsi="Verdana"/>
      <w:b/>
      <w:color w:val="333333"/>
      <w:sz w:val="24"/>
      <w:lang w:val="en-GB" w:eastAsia="en-GB"/>
    </w:rPr>
  </w:style>
  <w:style w:type="paragraph" w:customStyle="1" w:styleId="StyleStyleBodyTextAfter0ptVerdanaBoldAuto">
    <w:name w:val="Style Style Body Text + After:  0 pt + Verdana Bold Auto"/>
    <w:basedOn w:val="StyleBodyTextAfter0pt"/>
    <w:link w:val="StyleStyleBodyTextAfter0ptVerdanaBoldAutoChar"/>
    <w:rsid w:val="00A579C8"/>
    <w:rPr>
      <w:rFonts w:cs="Times New Roman"/>
      <w:b/>
      <w:bCs/>
      <w:sz w:val="24"/>
      <w:szCs w:val="24"/>
    </w:rPr>
  </w:style>
  <w:style w:type="character" w:customStyle="1" w:styleId="StyleStyleBodyTextAfter0ptVerdanaBoldAutoChar">
    <w:name w:val="Style Style Body Text + After:  0 pt + Verdana Bold Auto Char"/>
    <w:link w:val="StyleStyleBodyTextAfter0ptVerdanaBoldAuto"/>
    <w:locked/>
    <w:rsid w:val="00A579C8"/>
    <w:rPr>
      <w:rFonts w:ascii="Verdana" w:hAnsi="Verdana"/>
      <w:b/>
      <w:color w:val="333333"/>
      <w:sz w:val="24"/>
      <w:lang w:val="en-GB" w:eastAsia="en-GB"/>
    </w:rPr>
  </w:style>
  <w:style w:type="paragraph" w:customStyle="1" w:styleId="StyleHeading1Gray-80">
    <w:name w:val="Style Heading 1 + Gray-80%"/>
    <w:basedOn w:val="Heading1"/>
    <w:link w:val="StyleHeading1Gray-80Char"/>
    <w:rsid w:val="00D02D0C"/>
  </w:style>
  <w:style w:type="character" w:customStyle="1" w:styleId="StyleHeading1Gray-80Char">
    <w:name w:val="Style Heading 1 + Gray-80% Char"/>
    <w:basedOn w:val="Heading1Char"/>
    <w:link w:val="StyleHeading1Gray-80"/>
    <w:locked/>
    <w:rsid w:val="00D02D0C"/>
    <w:rPr>
      <w:rFonts w:ascii="Verdana" w:hAnsi="Verdana" w:cs="Verdana"/>
      <w:b/>
      <w:bCs/>
      <w:color w:val="263673"/>
      <w:kern w:val="32"/>
      <w:sz w:val="28"/>
      <w:szCs w:val="28"/>
    </w:rPr>
  </w:style>
  <w:style w:type="paragraph" w:customStyle="1" w:styleId="StyleHeading1Auto">
    <w:name w:val="Style Heading 1 + Auto"/>
    <w:basedOn w:val="Heading1"/>
    <w:rsid w:val="00D02D0C"/>
  </w:style>
  <w:style w:type="character" w:styleId="FootnoteReference">
    <w:name w:val="footnote reference"/>
    <w:semiHidden/>
    <w:rsid w:val="00CA6AC8"/>
    <w:rPr>
      <w:rFonts w:cs="Times New Roman"/>
      <w:vertAlign w:val="superscript"/>
    </w:rPr>
  </w:style>
  <w:style w:type="paragraph" w:styleId="NormalWeb">
    <w:name w:val="Normal (Web)"/>
    <w:basedOn w:val="Normal"/>
    <w:rsid w:val="00CA6AC8"/>
    <w:pPr>
      <w:spacing w:before="100" w:beforeAutospacing="1" w:after="100" w:afterAutospacing="1"/>
      <w:jc w:val="left"/>
    </w:pPr>
    <w:rPr>
      <w:sz w:val="24"/>
      <w:szCs w:val="24"/>
    </w:rPr>
  </w:style>
  <w:style w:type="paragraph" w:styleId="TOC3">
    <w:name w:val="toc 3"/>
    <w:basedOn w:val="Normal"/>
    <w:next w:val="Normal"/>
    <w:autoRedefine/>
    <w:semiHidden/>
    <w:rsid w:val="00CA6AC8"/>
    <w:pPr>
      <w:ind w:left="400"/>
    </w:pPr>
  </w:style>
  <w:style w:type="paragraph" w:customStyle="1" w:styleId="StyleStyleHeading212ptJustified">
    <w:name w:val="Style Style Heading 2 + 12 pt + Justified"/>
    <w:basedOn w:val="Normal"/>
    <w:rsid w:val="002E6ECB"/>
    <w:pPr>
      <w:keepNext/>
      <w:numPr>
        <w:ilvl w:val="1"/>
        <w:numId w:val="11"/>
      </w:numPr>
      <w:spacing w:before="240" w:after="60"/>
      <w:outlineLvl w:val="1"/>
    </w:pPr>
    <w:rPr>
      <w:rFonts w:ascii="Arial" w:eastAsia="PMingLiU" w:hAnsi="Arial" w:cs="Arial"/>
      <w:b/>
      <w:bCs/>
      <w:sz w:val="24"/>
      <w:szCs w:val="24"/>
      <w:lang w:eastAsia="en-US"/>
    </w:rPr>
  </w:style>
  <w:style w:type="paragraph" w:styleId="ListBullet4">
    <w:name w:val="List Bullet 4"/>
    <w:basedOn w:val="Normal"/>
    <w:uiPriority w:val="99"/>
    <w:rsid w:val="00FF78BD"/>
    <w:pPr>
      <w:numPr>
        <w:numId w:val="1"/>
      </w:numPr>
    </w:pPr>
  </w:style>
  <w:style w:type="paragraph" w:customStyle="1" w:styleId="Text1">
    <w:name w:val="Text 1"/>
    <w:basedOn w:val="Normal"/>
    <w:rsid w:val="00FF78BD"/>
    <w:pPr>
      <w:spacing w:after="120"/>
    </w:pPr>
    <w:rPr>
      <w:sz w:val="24"/>
      <w:szCs w:val="24"/>
      <w:lang w:eastAsia="en-US"/>
    </w:rPr>
  </w:style>
  <w:style w:type="paragraph" w:customStyle="1" w:styleId="Text2">
    <w:name w:val="Text 2"/>
    <w:basedOn w:val="Normal"/>
    <w:rsid w:val="00FF78BD"/>
    <w:pPr>
      <w:spacing w:after="120"/>
    </w:pPr>
    <w:rPr>
      <w:sz w:val="24"/>
      <w:szCs w:val="24"/>
      <w:lang w:eastAsia="en-US"/>
    </w:rPr>
  </w:style>
  <w:style w:type="paragraph" w:customStyle="1" w:styleId="Text3">
    <w:name w:val="Text 3"/>
    <w:basedOn w:val="Normal"/>
    <w:rsid w:val="00FF78BD"/>
    <w:pPr>
      <w:spacing w:after="120"/>
    </w:pPr>
    <w:rPr>
      <w:sz w:val="24"/>
      <w:szCs w:val="24"/>
      <w:lang w:eastAsia="en-US"/>
    </w:rPr>
  </w:style>
  <w:style w:type="paragraph" w:customStyle="1" w:styleId="Text4">
    <w:name w:val="Text 4"/>
    <w:basedOn w:val="Normal"/>
    <w:rsid w:val="00FF78BD"/>
    <w:pPr>
      <w:spacing w:after="120"/>
    </w:pPr>
    <w:rPr>
      <w:sz w:val="24"/>
      <w:szCs w:val="24"/>
      <w:lang w:eastAsia="en-US"/>
    </w:rPr>
  </w:style>
  <w:style w:type="paragraph" w:customStyle="1" w:styleId="Address">
    <w:name w:val="Address"/>
    <w:basedOn w:val="Normal"/>
    <w:rsid w:val="00FF78BD"/>
    <w:pPr>
      <w:jc w:val="left"/>
    </w:pPr>
    <w:rPr>
      <w:sz w:val="24"/>
      <w:szCs w:val="24"/>
      <w:lang w:eastAsia="en-US"/>
    </w:rPr>
  </w:style>
  <w:style w:type="paragraph" w:customStyle="1" w:styleId="AddressTL">
    <w:name w:val="AddressTL"/>
    <w:basedOn w:val="Normal"/>
    <w:next w:val="Normal"/>
    <w:rsid w:val="00FF78BD"/>
    <w:pPr>
      <w:spacing w:after="720"/>
      <w:jc w:val="left"/>
    </w:pPr>
    <w:rPr>
      <w:sz w:val="24"/>
      <w:szCs w:val="24"/>
      <w:lang w:eastAsia="en-US"/>
    </w:rPr>
  </w:style>
  <w:style w:type="paragraph" w:customStyle="1" w:styleId="AddressTR">
    <w:name w:val="AddressTR"/>
    <w:basedOn w:val="Normal"/>
    <w:next w:val="Normal"/>
    <w:rsid w:val="00FF78BD"/>
    <w:pPr>
      <w:spacing w:after="720"/>
      <w:ind w:left="5103"/>
      <w:jc w:val="left"/>
    </w:pPr>
    <w:rPr>
      <w:sz w:val="24"/>
      <w:szCs w:val="24"/>
      <w:lang w:eastAsia="en-US"/>
    </w:rPr>
  </w:style>
  <w:style w:type="paragraph" w:customStyle="1" w:styleId="NormalLeftCol">
    <w:name w:val="Normal LeftCol"/>
    <w:basedOn w:val="Normal"/>
    <w:rsid w:val="00FF78BD"/>
    <w:pPr>
      <w:pBdr>
        <w:bottom w:val="single" w:sz="6" w:space="1" w:color="auto"/>
        <w:right w:val="single" w:sz="6" w:space="1" w:color="auto"/>
      </w:pBdr>
      <w:shd w:val="pct10" w:color="auto" w:fill="auto"/>
      <w:overflowPunct w:val="0"/>
      <w:autoSpaceDE w:val="0"/>
      <w:autoSpaceDN w:val="0"/>
      <w:adjustRightInd w:val="0"/>
      <w:spacing w:after="120"/>
      <w:jc w:val="right"/>
      <w:textAlignment w:val="baseline"/>
    </w:pPr>
    <w:rPr>
      <w:noProof/>
      <w:sz w:val="24"/>
      <w:szCs w:val="24"/>
      <w:lang w:eastAsia="en-US"/>
    </w:rPr>
  </w:style>
  <w:style w:type="paragraph" w:customStyle="1" w:styleId="Glossary">
    <w:name w:val="Glossary"/>
    <w:basedOn w:val="Normal"/>
    <w:rsid w:val="00FF78BD"/>
    <w:pPr>
      <w:tabs>
        <w:tab w:val="left" w:pos="2835"/>
      </w:tabs>
      <w:spacing w:after="120"/>
      <w:ind w:left="2835" w:hanging="2835"/>
    </w:pPr>
    <w:rPr>
      <w:sz w:val="24"/>
      <w:szCs w:val="24"/>
      <w:lang w:eastAsia="en-US"/>
    </w:rPr>
  </w:style>
  <w:style w:type="paragraph" w:styleId="Caption">
    <w:name w:val="caption"/>
    <w:basedOn w:val="Normal"/>
    <w:next w:val="Normal"/>
    <w:autoRedefine/>
    <w:qFormat/>
    <w:rsid w:val="00CE1303"/>
    <w:pPr>
      <w:spacing w:before="120" w:after="120"/>
      <w:ind w:firstLine="284"/>
      <w:jc w:val="center"/>
    </w:pPr>
    <w:rPr>
      <w:rFonts w:cs="Calibri"/>
      <w:i/>
      <w:iCs/>
      <w:sz w:val="20"/>
      <w:lang w:eastAsia="en-US"/>
    </w:rPr>
  </w:style>
  <w:style w:type="paragraph" w:styleId="Closing">
    <w:name w:val="Closing"/>
    <w:basedOn w:val="Normal"/>
    <w:next w:val="Signature"/>
    <w:link w:val="ClosingChar"/>
    <w:rsid w:val="00FF78BD"/>
    <w:pPr>
      <w:tabs>
        <w:tab w:val="left" w:pos="5103"/>
      </w:tabs>
      <w:spacing w:before="240" w:after="120"/>
      <w:ind w:left="5103"/>
      <w:jc w:val="left"/>
    </w:pPr>
    <w:rPr>
      <w:sz w:val="24"/>
      <w:szCs w:val="24"/>
      <w:lang w:eastAsia="en-US"/>
    </w:rPr>
  </w:style>
  <w:style w:type="character" w:customStyle="1" w:styleId="ClosingChar">
    <w:name w:val="Closing Char"/>
    <w:link w:val="Closing"/>
    <w:locked/>
    <w:rsid w:val="00FF78BD"/>
    <w:rPr>
      <w:rFonts w:cs="Times New Roman"/>
      <w:sz w:val="24"/>
      <w:szCs w:val="24"/>
      <w:lang w:val="x-none" w:eastAsia="en-US"/>
    </w:rPr>
  </w:style>
  <w:style w:type="paragraph" w:styleId="Signature">
    <w:name w:val="Signature"/>
    <w:basedOn w:val="Normal"/>
    <w:next w:val="Contact"/>
    <w:link w:val="SignatureChar"/>
    <w:rsid w:val="00FF78BD"/>
    <w:pPr>
      <w:tabs>
        <w:tab w:val="left" w:pos="5103"/>
      </w:tabs>
      <w:spacing w:before="1200"/>
      <w:ind w:left="5103"/>
      <w:jc w:val="center"/>
    </w:pPr>
    <w:rPr>
      <w:sz w:val="24"/>
      <w:szCs w:val="24"/>
      <w:lang w:val="de-DE" w:eastAsia="en-US"/>
    </w:rPr>
  </w:style>
  <w:style w:type="character" w:customStyle="1" w:styleId="SignatureChar">
    <w:name w:val="Signature Char"/>
    <w:link w:val="Signature"/>
    <w:locked/>
    <w:rsid w:val="00FF78BD"/>
    <w:rPr>
      <w:rFonts w:cs="Times New Roman"/>
      <w:sz w:val="24"/>
      <w:szCs w:val="24"/>
      <w:lang w:val="de-DE" w:eastAsia="en-US"/>
    </w:rPr>
  </w:style>
  <w:style w:type="paragraph" w:customStyle="1" w:styleId="Contact">
    <w:name w:val="Contact"/>
    <w:basedOn w:val="Normal"/>
    <w:next w:val="Enclosures"/>
    <w:rsid w:val="00FF78BD"/>
    <w:pPr>
      <w:spacing w:before="480"/>
      <w:ind w:left="567" w:hanging="567"/>
      <w:jc w:val="left"/>
    </w:pPr>
    <w:rPr>
      <w:sz w:val="24"/>
      <w:szCs w:val="24"/>
      <w:lang w:eastAsia="en-US"/>
    </w:rPr>
  </w:style>
  <w:style w:type="paragraph" w:customStyle="1" w:styleId="Enclosures">
    <w:name w:val="Enclosures"/>
    <w:basedOn w:val="Normal"/>
    <w:next w:val="Participants"/>
    <w:rsid w:val="00FF78BD"/>
    <w:pPr>
      <w:keepNext/>
      <w:keepLines/>
      <w:tabs>
        <w:tab w:val="left" w:pos="5642"/>
      </w:tabs>
      <w:spacing w:before="480"/>
      <w:ind w:left="1792" w:hanging="1792"/>
      <w:jc w:val="left"/>
    </w:pPr>
    <w:rPr>
      <w:sz w:val="24"/>
      <w:szCs w:val="24"/>
      <w:lang w:eastAsia="en-US"/>
    </w:rPr>
  </w:style>
  <w:style w:type="paragraph" w:customStyle="1" w:styleId="Participants">
    <w:name w:val="Participants"/>
    <w:basedOn w:val="Normal"/>
    <w:next w:val="Copies"/>
    <w:rsid w:val="00FF78BD"/>
    <w:pPr>
      <w:tabs>
        <w:tab w:val="left" w:pos="2512"/>
        <w:tab w:val="left" w:pos="2762"/>
        <w:tab w:val="left" w:pos="5642"/>
        <w:tab w:val="left" w:pos="6362"/>
        <w:tab w:val="left" w:pos="6720"/>
      </w:tabs>
      <w:spacing w:before="480"/>
      <w:ind w:left="1792" w:hanging="1792"/>
      <w:jc w:val="left"/>
    </w:pPr>
    <w:rPr>
      <w:sz w:val="24"/>
      <w:szCs w:val="24"/>
      <w:lang w:eastAsia="en-US"/>
    </w:rPr>
  </w:style>
  <w:style w:type="paragraph" w:customStyle="1" w:styleId="Copies">
    <w:name w:val="Copies"/>
    <w:basedOn w:val="Normal"/>
    <w:next w:val="Normal"/>
    <w:rsid w:val="00FF78BD"/>
    <w:pPr>
      <w:tabs>
        <w:tab w:val="left" w:pos="2512"/>
        <w:tab w:val="left" w:pos="2762"/>
        <w:tab w:val="left" w:pos="5642"/>
        <w:tab w:val="left" w:pos="6362"/>
        <w:tab w:val="left" w:pos="6720"/>
      </w:tabs>
      <w:spacing w:before="480"/>
      <w:ind w:left="1792" w:hanging="1792"/>
      <w:jc w:val="left"/>
    </w:pPr>
    <w:rPr>
      <w:sz w:val="24"/>
      <w:szCs w:val="24"/>
      <w:lang w:eastAsia="en-US"/>
    </w:rPr>
  </w:style>
  <w:style w:type="paragraph" w:customStyle="1" w:styleId="References">
    <w:name w:val="References"/>
    <w:basedOn w:val="ListNumber"/>
    <w:rsid w:val="00FF78BD"/>
    <w:pPr>
      <w:numPr>
        <w:numId w:val="16"/>
      </w:numPr>
      <w:tabs>
        <w:tab w:val="num" w:pos="1209"/>
        <w:tab w:val="num" w:pos="1492"/>
      </w:tabs>
      <w:spacing w:after="120"/>
      <w:jc w:val="left"/>
    </w:pPr>
    <w:rPr>
      <w:sz w:val="24"/>
      <w:szCs w:val="24"/>
      <w:lang w:eastAsia="en-US"/>
    </w:rPr>
  </w:style>
  <w:style w:type="paragraph" w:customStyle="1" w:styleId="DoubSign">
    <w:name w:val="DoubSign"/>
    <w:basedOn w:val="Normal"/>
    <w:next w:val="Contact"/>
    <w:rsid w:val="00FF78BD"/>
    <w:pPr>
      <w:tabs>
        <w:tab w:val="left" w:pos="5103"/>
      </w:tabs>
      <w:spacing w:before="1200"/>
      <w:jc w:val="left"/>
    </w:pPr>
    <w:rPr>
      <w:sz w:val="24"/>
      <w:szCs w:val="24"/>
      <w:lang w:eastAsia="en-US"/>
    </w:rPr>
  </w:style>
  <w:style w:type="paragraph" w:styleId="ListBullet">
    <w:name w:val="List Bullet"/>
    <w:basedOn w:val="Normal"/>
    <w:rsid w:val="00FF78BD"/>
    <w:pPr>
      <w:numPr>
        <w:numId w:val="12"/>
      </w:numPr>
      <w:spacing w:after="120"/>
    </w:pPr>
    <w:rPr>
      <w:sz w:val="24"/>
      <w:szCs w:val="24"/>
      <w:lang w:eastAsia="en-US"/>
    </w:rPr>
  </w:style>
  <w:style w:type="paragraph" w:styleId="ListBullet3">
    <w:name w:val="List Bullet 3"/>
    <w:basedOn w:val="Text3"/>
    <w:rsid w:val="00FF78BD"/>
    <w:pPr>
      <w:numPr>
        <w:numId w:val="13"/>
      </w:numPr>
      <w:tabs>
        <w:tab w:val="left" w:pos="1134"/>
      </w:tabs>
    </w:pPr>
  </w:style>
  <w:style w:type="paragraph" w:styleId="ListContinue">
    <w:name w:val="List Continue"/>
    <w:basedOn w:val="Normal"/>
    <w:rsid w:val="00FF78BD"/>
    <w:pPr>
      <w:spacing w:after="120"/>
      <w:ind w:left="567"/>
    </w:pPr>
    <w:rPr>
      <w:sz w:val="24"/>
      <w:szCs w:val="24"/>
      <w:lang w:eastAsia="en-US"/>
    </w:rPr>
  </w:style>
  <w:style w:type="paragraph" w:styleId="ListContinue2">
    <w:name w:val="List Continue 2"/>
    <w:basedOn w:val="Normal"/>
    <w:rsid w:val="00FF78BD"/>
    <w:pPr>
      <w:spacing w:after="120"/>
      <w:ind w:left="851"/>
    </w:pPr>
    <w:rPr>
      <w:sz w:val="24"/>
      <w:szCs w:val="24"/>
      <w:lang w:eastAsia="en-US"/>
    </w:rPr>
  </w:style>
  <w:style w:type="paragraph" w:styleId="ListContinue3">
    <w:name w:val="List Continue 3"/>
    <w:basedOn w:val="Normal"/>
    <w:rsid w:val="00FF78BD"/>
    <w:pPr>
      <w:spacing w:after="120"/>
      <w:ind w:left="1134"/>
    </w:pPr>
    <w:rPr>
      <w:sz w:val="24"/>
      <w:szCs w:val="24"/>
      <w:lang w:eastAsia="en-US"/>
    </w:rPr>
  </w:style>
  <w:style w:type="paragraph" w:styleId="ListContinue4">
    <w:name w:val="List Continue 4"/>
    <w:basedOn w:val="Normal"/>
    <w:rsid w:val="00FF78BD"/>
    <w:pPr>
      <w:spacing w:after="120"/>
      <w:ind w:left="1418"/>
    </w:pPr>
    <w:rPr>
      <w:sz w:val="24"/>
      <w:szCs w:val="24"/>
      <w:lang w:eastAsia="en-US"/>
    </w:rPr>
  </w:style>
  <w:style w:type="paragraph" w:styleId="ListContinue5">
    <w:name w:val="List Continue 5"/>
    <w:basedOn w:val="Normal"/>
    <w:rsid w:val="00FF78BD"/>
    <w:pPr>
      <w:spacing w:after="120"/>
      <w:ind w:left="1701"/>
    </w:pPr>
    <w:rPr>
      <w:sz w:val="24"/>
      <w:szCs w:val="24"/>
      <w:lang w:eastAsia="en-US"/>
    </w:rPr>
  </w:style>
  <w:style w:type="paragraph" w:customStyle="1" w:styleId="NoteHead">
    <w:name w:val="NoteHead"/>
    <w:basedOn w:val="Normal"/>
    <w:next w:val="Subject"/>
    <w:rsid w:val="00FF78BD"/>
    <w:pPr>
      <w:spacing w:before="720" w:after="720"/>
      <w:jc w:val="center"/>
    </w:pPr>
    <w:rPr>
      <w:b/>
      <w:bCs/>
      <w:smallCaps/>
      <w:sz w:val="24"/>
      <w:szCs w:val="24"/>
      <w:lang w:eastAsia="en-US"/>
    </w:rPr>
  </w:style>
  <w:style w:type="paragraph" w:customStyle="1" w:styleId="Subject">
    <w:name w:val="Subject"/>
    <w:basedOn w:val="Normal"/>
    <w:next w:val="Normal"/>
    <w:rsid w:val="00FF78BD"/>
    <w:pPr>
      <w:spacing w:after="480"/>
      <w:ind w:left="1531" w:hanging="1531"/>
      <w:jc w:val="left"/>
    </w:pPr>
    <w:rPr>
      <w:b/>
      <w:bCs/>
      <w:sz w:val="24"/>
      <w:szCs w:val="24"/>
      <w:lang w:eastAsia="en-US"/>
    </w:rPr>
  </w:style>
  <w:style w:type="paragraph" w:customStyle="1" w:styleId="NoteList">
    <w:name w:val="NoteList"/>
    <w:basedOn w:val="Normal"/>
    <w:next w:val="Subject"/>
    <w:rsid w:val="00FF78BD"/>
    <w:pPr>
      <w:tabs>
        <w:tab w:val="left" w:pos="5823"/>
      </w:tabs>
      <w:spacing w:before="720" w:after="720"/>
      <w:ind w:left="5104" w:hanging="3119"/>
      <w:jc w:val="left"/>
    </w:pPr>
    <w:rPr>
      <w:b/>
      <w:bCs/>
      <w:smallCaps/>
      <w:sz w:val="24"/>
      <w:szCs w:val="24"/>
      <w:lang w:eastAsia="en-US"/>
    </w:rPr>
  </w:style>
  <w:style w:type="paragraph" w:customStyle="1" w:styleId="NumPar1">
    <w:name w:val="NumPar 1"/>
    <w:basedOn w:val="Heading1"/>
    <w:next w:val="Text1"/>
    <w:rsid w:val="00FF78BD"/>
    <w:pPr>
      <w:keepNext w:val="0"/>
      <w:spacing w:before="0" w:after="120"/>
      <w:outlineLvl w:val="9"/>
    </w:pPr>
    <w:rPr>
      <w:rFonts w:ascii="Calibri" w:hAnsi="Calibri" w:cs="Calibri"/>
      <w:b w:val="0"/>
      <w:bCs w:val="0"/>
      <w:color w:val="auto"/>
      <w:kern w:val="0"/>
      <w:sz w:val="22"/>
      <w:szCs w:val="22"/>
      <w:lang w:eastAsia="en-US"/>
    </w:rPr>
  </w:style>
  <w:style w:type="paragraph" w:customStyle="1" w:styleId="NumPar2">
    <w:name w:val="NumPar 2"/>
    <w:basedOn w:val="Heading2"/>
    <w:next w:val="Text2"/>
    <w:rsid w:val="00FF78BD"/>
    <w:pPr>
      <w:keepNext w:val="0"/>
      <w:numPr>
        <w:ilvl w:val="1"/>
      </w:numPr>
      <w:spacing w:before="60" w:after="120"/>
      <w:outlineLvl w:val="9"/>
    </w:pPr>
    <w:rPr>
      <w:rFonts w:ascii="Calibri" w:hAnsi="Calibri" w:cs="Calibri"/>
      <w:b w:val="0"/>
      <w:bCs w:val="0"/>
      <w:color w:val="auto"/>
      <w:lang w:val="en-US" w:eastAsia="en-US"/>
    </w:rPr>
  </w:style>
  <w:style w:type="paragraph" w:customStyle="1" w:styleId="NumPar3">
    <w:name w:val="NumPar 3"/>
    <w:basedOn w:val="Heading3"/>
    <w:next w:val="Text3"/>
    <w:rsid w:val="00FF78BD"/>
    <w:pPr>
      <w:keepNext w:val="0"/>
      <w:numPr>
        <w:ilvl w:val="2"/>
      </w:numPr>
      <w:spacing w:before="60" w:after="120"/>
      <w:outlineLvl w:val="9"/>
    </w:pPr>
    <w:rPr>
      <w:b w:val="0"/>
      <w:bCs w:val="0"/>
      <w:color w:val="auto"/>
      <w:szCs w:val="22"/>
      <w:lang w:eastAsia="en-US"/>
    </w:rPr>
  </w:style>
  <w:style w:type="paragraph" w:customStyle="1" w:styleId="NumPar4">
    <w:name w:val="NumPar 4"/>
    <w:basedOn w:val="Heading4"/>
    <w:next w:val="Text4"/>
    <w:rsid w:val="00FF78BD"/>
    <w:pPr>
      <w:keepNext w:val="0"/>
      <w:outlineLvl w:val="9"/>
    </w:pPr>
    <w:rPr>
      <w:i w:val="0"/>
      <w:iCs w:val="0"/>
    </w:rPr>
  </w:style>
  <w:style w:type="paragraph" w:styleId="PlainText">
    <w:name w:val="Plain Text"/>
    <w:basedOn w:val="Normal"/>
    <w:link w:val="PlainTextChar"/>
    <w:rsid w:val="00FF78BD"/>
    <w:pPr>
      <w:spacing w:after="120"/>
    </w:pPr>
    <w:rPr>
      <w:rFonts w:ascii="Courier New" w:hAnsi="Courier New" w:cs="Courier New"/>
      <w:lang w:eastAsia="en-US"/>
    </w:rPr>
  </w:style>
  <w:style w:type="character" w:customStyle="1" w:styleId="PlainTextChar">
    <w:name w:val="Plain Text Char"/>
    <w:link w:val="PlainText"/>
    <w:locked/>
    <w:rsid w:val="00FF78BD"/>
    <w:rPr>
      <w:rFonts w:ascii="Courier New" w:hAnsi="Courier New" w:cs="Courier New"/>
      <w:lang w:val="x-none" w:eastAsia="en-US"/>
    </w:rPr>
  </w:style>
  <w:style w:type="paragraph" w:styleId="Subtitle">
    <w:name w:val="Subtitle"/>
    <w:basedOn w:val="Normal"/>
    <w:link w:val="SubtitleChar"/>
    <w:qFormat/>
    <w:rsid w:val="00FF78BD"/>
    <w:pPr>
      <w:spacing w:after="60"/>
      <w:jc w:val="center"/>
      <w:outlineLvl w:val="1"/>
    </w:pPr>
    <w:rPr>
      <w:rFonts w:ascii="Arial" w:hAnsi="Arial" w:cs="Arial"/>
      <w:sz w:val="24"/>
      <w:szCs w:val="24"/>
      <w:lang w:eastAsia="en-US"/>
    </w:rPr>
  </w:style>
  <w:style w:type="character" w:customStyle="1" w:styleId="SubtitleChar">
    <w:name w:val="Subtitle Char"/>
    <w:link w:val="Subtitle"/>
    <w:locked/>
    <w:rsid w:val="00FF78BD"/>
    <w:rPr>
      <w:rFonts w:ascii="Arial" w:hAnsi="Arial" w:cs="Arial"/>
      <w:sz w:val="24"/>
      <w:szCs w:val="24"/>
      <w:lang w:val="x-none" w:eastAsia="en-US"/>
    </w:rPr>
  </w:style>
  <w:style w:type="paragraph" w:styleId="TableofAuthorities">
    <w:name w:val="table of authorities"/>
    <w:basedOn w:val="Normal"/>
    <w:next w:val="Normal"/>
    <w:semiHidden/>
    <w:rsid w:val="00FF78BD"/>
    <w:pPr>
      <w:spacing w:after="120"/>
      <w:ind w:left="240" w:hanging="240"/>
    </w:pPr>
    <w:rPr>
      <w:sz w:val="24"/>
      <w:szCs w:val="24"/>
      <w:lang w:eastAsia="en-US"/>
    </w:rPr>
  </w:style>
  <w:style w:type="paragraph" w:styleId="TableofFigures">
    <w:name w:val="table of figures"/>
    <w:basedOn w:val="Normal"/>
    <w:next w:val="Normal"/>
    <w:semiHidden/>
    <w:rsid w:val="00FF78BD"/>
    <w:pPr>
      <w:spacing w:after="120"/>
      <w:ind w:left="480" w:hanging="480"/>
    </w:pPr>
    <w:rPr>
      <w:sz w:val="24"/>
      <w:szCs w:val="24"/>
      <w:lang w:eastAsia="en-US"/>
    </w:rPr>
  </w:style>
  <w:style w:type="paragraph" w:styleId="Title">
    <w:name w:val="Title"/>
    <w:basedOn w:val="Normal"/>
    <w:next w:val="SubTitle1"/>
    <w:link w:val="TitleChar"/>
    <w:qFormat/>
    <w:rsid w:val="00FF78BD"/>
    <w:pPr>
      <w:spacing w:after="480"/>
      <w:jc w:val="center"/>
    </w:pPr>
    <w:rPr>
      <w:b/>
      <w:bCs/>
      <w:kern w:val="28"/>
      <w:sz w:val="48"/>
      <w:szCs w:val="48"/>
      <w:lang w:eastAsia="en-US"/>
    </w:rPr>
  </w:style>
  <w:style w:type="character" w:customStyle="1" w:styleId="TitleChar">
    <w:name w:val="Title Char"/>
    <w:link w:val="Title"/>
    <w:locked/>
    <w:rsid w:val="00FF78BD"/>
    <w:rPr>
      <w:rFonts w:cs="Times New Roman"/>
      <w:b/>
      <w:bCs/>
      <w:kern w:val="28"/>
      <w:sz w:val="48"/>
      <w:szCs w:val="48"/>
      <w:lang w:val="x-none" w:eastAsia="en-US"/>
    </w:rPr>
  </w:style>
  <w:style w:type="paragraph" w:customStyle="1" w:styleId="SubTitle1">
    <w:name w:val="SubTitle 1"/>
    <w:basedOn w:val="Normal"/>
    <w:next w:val="Normal"/>
    <w:rsid w:val="00FF78BD"/>
    <w:pPr>
      <w:spacing w:after="120"/>
      <w:jc w:val="center"/>
    </w:pPr>
    <w:rPr>
      <w:b/>
      <w:bCs/>
      <w:sz w:val="40"/>
      <w:szCs w:val="40"/>
      <w:lang w:eastAsia="en-US"/>
    </w:rPr>
  </w:style>
  <w:style w:type="paragraph" w:styleId="TOAHeading">
    <w:name w:val="toa heading"/>
    <w:basedOn w:val="Normal"/>
    <w:next w:val="Normal"/>
    <w:semiHidden/>
    <w:rsid w:val="00FF78BD"/>
    <w:pPr>
      <w:spacing w:before="120" w:after="120"/>
    </w:pPr>
    <w:rPr>
      <w:rFonts w:ascii="Arial" w:hAnsi="Arial" w:cs="Arial"/>
      <w:b/>
      <w:bCs/>
      <w:sz w:val="24"/>
      <w:szCs w:val="24"/>
      <w:lang w:eastAsia="en-US"/>
    </w:rPr>
  </w:style>
  <w:style w:type="paragraph" w:styleId="TOC4">
    <w:name w:val="toc 4"/>
    <w:basedOn w:val="Normal"/>
    <w:next w:val="Normal"/>
    <w:autoRedefine/>
    <w:semiHidden/>
    <w:rsid w:val="00FF78BD"/>
    <w:pPr>
      <w:tabs>
        <w:tab w:val="right" w:leader="dot" w:pos="8641"/>
      </w:tabs>
      <w:spacing w:before="20" w:after="60"/>
      <w:ind w:left="709" w:right="720" w:hanging="709"/>
    </w:pPr>
    <w:rPr>
      <w:noProof/>
      <w:lang w:eastAsia="en-US"/>
    </w:rPr>
  </w:style>
  <w:style w:type="paragraph" w:styleId="TOC5">
    <w:name w:val="toc 5"/>
    <w:basedOn w:val="Normal"/>
    <w:next w:val="Normal"/>
    <w:autoRedefine/>
    <w:semiHidden/>
    <w:rsid w:val="00FF78BD"/>
    <w:pPr>
      <w:tabs>
        <w:tab w:val="right" w:leader="dot" w:pos="8641"/>
      </w:tabs>
      <w:spacing w:before="240" w:after="120"/>
      <w:ind w:right="720"/>
    </w:pPr>
    <w:rPr>
      <w:caps/>
      <w:sz w:val="24"/>
      <w:szCs w:val="24"/>
      <w:lang w:eastAsia="en-US"/>
    </w:rPr>
  </w:style>
  <w:style w:type="paragraph" w:styleId="TOC6">
    <w:name w:val="toc 6"/>
    <w:basedOn w:val="Normal"/>
    <w:next w:val="Normal"/>
    <w:autoRedefine/>
    <w:semiHidden/>
    <w:rsid w:val="00FF78BD"/>
    <w:pPr>
      <w:spacing w:after="120"/>
    </w:pPr>
    <w:rPr>
      <w:sz w:val="24"/>
      <w:szCs w:val="24"/>
      <w:lang w:eastAsia="en-US"/>
    </w:rPr>
  </w:style>
  <w:style w:type="paragraph" w:styleId="TOC7">
    <w:name w:val="toc 7"/>
    <w:basedOn w:val="Normal"/>
    <w:next w:val="Normal"/>
    <w:autoRedefine/>
    <w:semiHidden/>
    <w:rsid w:val="00FF78BD"/>
    <w:pPr>
      <w:spacing w:after="120"/>
    </w:pPr>
    <w:rPr>
      <w:sz w:val="24"/>
      <w:szCs w:val="24"/>
      <w:lang w:eastAsia="en-US"/>
    </w:rPr>
  </w:style>
  <w:style w:type="paragraph" w:styleId="TOC8">
    <w:name w:val="toc 8"/>
    <w:basedOn w:val="Normal"/>
    <w:next w:val="Normal"/>
    <w:autoRedefine/>
    <w:semiHidden/>
    <w:rsid w:val="00FF78BD"/>
    <w:pPr>
      <w:spacing w:after="120"/>
    </w:pPr>
    <w:rPr>
      <w:sz w:val="24"/>
      <w:szCs w:val="24"/>
      <w:lang w:eastAsia="en-US"/>
    </w:rPr>
  </w:style>
  <w:style w:type="paragraph" w:styleId="TOC9">
    <w:name w:val="toc 9"/>
    <w:basedOn w:val="Normal"/>
    <w:next w:val="Normal"/>
    <w:autoRedefine/>
    <w:semiHidden/>
    <w:rsid w:val="00FF78BD"/>
    <w:pPr>
      <w:spacing w:after="120"/>
    </w:pPr>
    <w:rPr>
      <w:sz w:val="24"/>
      <w:szCs w:val="24"/>
      <w:lang w:eastAsia="en-US"/>
    </w:rPr>
  </w:style>
  <w:style w:type="paragraph" w:customStyle="1" w:styleId="YReferences">
    <w:name w:val="YReferences"/>
    <w:basedOn w:val="Normal"/>
    <w:next w:val="Normal"/>
    <w:rsid w:val="00FF78BD"/>
    <w:pPr>
      <w:spacing w:after="480"/>
      <w:ind w:left="1531" w:hanging="1531"/>
    </w:pPr>
    <w:rPr>
      <w:sz w:val="24"/>
      <w:szCs w:val="24"/>
      <w:lang w:eastAsia="en-US"/>
    </w:rPr>
  </w:style>
  <w:style w:type="paragraph" w:customStyle="1" w:styleId="ListBullet1">
    <w:name w:val="List Bullet 1"/>
    <w:basedOn w:val="Text1"/>
    <w:rsid w:val="00FF78BD"/>
    <w:pPr>
      <w:numPr>
        <w:numId w:val="17"/>
      </w:numPr>
      <w:tabs>
        <w:tab w:val="left" w:pos="567"/>
      </w:tabs>
    </w:pPr>
  </w:style>
  <w:style w:type="paragraph" w:customStyle="1" w:styleId="ListDash">
    <w:name w:val="List Dash"/>
    <w:basedOn w:val="Normal"/>
    <w:rsid w:val="00FF78BD"/>
    <w:pPr>
      <w:numPr>
        <w:numId w:val="18"/>
      </w:numPr>
      <w:spacing w:after="120"/>
    </w:pPr>
    <w:rPr>
      <w:sz w:val="24"/>
      <w:szCs w:val="24"/>
      <w:lang w:eastAsia="en-US"/>
    </w:rPr>
  </w:style>
  <w:style w:type="paragraph" w:customStyle="1" w:styleId="ListDash1">
    <w:name w:val="List Dash 1"/>
    <w:basedOn w:val="Text1"/>
    <w:rsid w:val="00FF78BD"/>
    <w:pPr>
      <w:numPr>
        <w:numId w:val="19"/>
      </w:numPr>
      <w:tabs>
        <w:tab w:val="clear" w:pos="765"/>
        <w:tab w:val="left" w:pos="567"/>
      </w:tabs>
      <w:ind w:left="568" w:hanging="284"/>
    </w:pPr>
  </w:style>
  <w:style w:type="paragraph" w:customStyle="1" w:styleId="ListDash2">
    <w:name w:val="List Dash 2"/>
    <w:basedOn w:val="Text1"/>
    <w:rsid w:val="00FF78BD"/>
    <w:pPr>
      <w:numPr>
        <w:numId w:val="20"/>
      </w:numPr>
      <w:tabs>
        <w:tab w:val="clear" w:pos="1360"/>
        <w:tab w:val="left" w:pos="851"/>
      </w:tabs>
      <w:ind w:left="851" w:hanging="284"/>
    </w:pPr>
  </w:style>
  <w:style w:type="paragraph" w:customStyle="1" w:styleId="ListDash3">
    <w:name w:val="List Dash 3"/>
    <w:basedOn w:val="Text3"/>
    <w:rsid w:val="00FF78BD"/>
    <w:pPr>
      <w:numPr>
        <w:numId w:val="14"/>
      </w:numPr>
      <w:tabs>
        <w:tab w:val="clear" w:pos="2199"/>
        <w:tab w:val="left" w:pos="1134"/>
      </w:tabs>
      <w:ind w:left="1135" w:hanging="284"/>
    </w:pPr>
  </w:style>
  <w:style w:type="paragraph" w:customStyle="1" w:styleId="ListDash4">
    <w:name w:val="List Dash 4"/>
    <w:basedOn w:val="Text4"/>
    <w:rsid w:val="00FF78BD"/>
    <w:pPr>
      <w:numPr>
        <w:numId w:val="15"/>
      </w:numPr>
      <w:tabs>
        <w:tab w:val="clear" w:pos="3163"/>
        <w:tab w:val="left" w:pos="1418"/>
      </w:tabs>
      <w:ind w:left="1418" w:hanging="284"/>
    </w:pPr>
  </w:style>
  <w:style w:type="paragraph" w:customStyle="1" w:styleId="ListNumberLevel2">
    <w:name w:val="List Number (Level 2)"/>
    <w:basedOn w:val="Normal"/>
    <w:rsid w:val="00FF78BD"/>
    <w:pPr>
      <w:tabs>
        <w:tab w:val="num" w:pos="907"/>
      </w:tabs>
      <w:spacing w:after="120"/>
      <w:ind w:left="907" w:hanging="453"/>
    </w:pPr>
    <w:rPr>
      <w:sz w:val="24"/>
      <w:szCs w:val="24"/>
      <w:lang w:eastAsia="en-US"/>
    </w:rPr>
  </w:style>
  <w:style w:type="paragraph" w:customStyle="1" w:styleId="ListNumberLevel3">
    <w:name w:val="List Number (Level 3)"/>
    <w:basedOn w:val="Normal"/>
    <w:rsid w:val="00FF78BD"/>
    <w:pPr>
      <w:tabs>
        <w:tab w:val="num" w:pos="1361"/>
      </w:tabs>
      <w:spacing w:after="120"/>
      <w:ind w:left="1361" w:hanging="454"/>
    </w:pPr>
    <w:rPr>
      <w:sz w:val="24"/>
      <w:szCs w:val="24"/>
      <w:lang w:eastAsia="en-US"/>
    </w:rPr>
  </w:style>
  <w:style w:type="paragraph" w:customStyle="1" w:styleId="ListNumberLevel4">
    <w:name w:val="List Number (Level 4)"/>
    <w:basedOn w:val="Normal"/>
    <w:rsid w:val="00FF78BD"/>
    <w:pPr>
      <w:tabs>
        <w:tab w:val="num" w:pos="1814"/>
      </w:tabs>
      <w:spacing w:after="120"/>
      <w:ind w:left="1814" w:hanging="453"/>
    </w:pPr>
    <w:rPr>
      <w:sz w:val="24"/>
      <w:szCs w:val="24"/>
      <w:lang w:eastAsia="en-US"/>
    </w:rPr>
  </w:style>
  <w:style w:type="paragraph" w:customStyle="1" w:styleId="ListNumber1">
    <w:name w:val="List Number 1"/>
    <w:basedOn w:val="Text1"/>
    <w:rsid w:val="00FF78BD"/>
    <w:pPr>
      <w:numPr>
        <w:numId w:val="21"/>
      </w:numPr>
    </w:pPr>
  </w:style>
  <w:style w:type="paragraph" w:customStyle="1" w:styleId="ListNumber1Level2">
    <w:name w:val="List Number 1 (Level 2)"/>
    <w:basedOn w:val="Text1"/>
    <w:rsid w:val="00FF78BD"/>
    <w:pPr>
      <w:numPr>
        <w:ilvl w:val="1"/>
        <w:numId w:val="21"/>
      </w:numPr>
    </w:pPr>
  </w:style>
  <w:style w:type="paragraph" w:customStyle="1" w:styleId="ListNumber1Level3">
    <w:name w:val="List Number 1 (Level 3)"/>
    <w:basedOn w:val="Text1"/>
    <w:rsid w:val="00FF78BD"/>
    <w:pPr>
      <w:numPr>
        <w:ilvl w:val="2"/>
        <w:numId w:val="21"/>
      </w:numPr>
    </w:pPr>
  </w:style>
  <w:style w:type="paragraph" w:customStyle="1" w:styleId="ListNumber1Level4">
    <w:name w:val="List Number 1 (Level 4)"/>
    <w:basedOn w:val="Text1"/>
    <w:rsid w:val="00FF78BD"/>
    <w:pPr>
      <w:numPr>
        <w:ilvl w:val="3"/>
        <w:numId w:val="21"/>
      </w:numPr>
    </w:pPr>
  </w:style>
  <w:style w:type="paragraph" w:customStyle="1" w:styleId="ListNumber2Level2">
    <w:name w:val="List Number 2 (Level 2)"/>
    <w:basedOn w:val="Text2"/>
    <w:rsid w:val="00FF78BD"/>
    <w:pPr>
      <w:tabs>
        <w:tab w:val="num" w:pos="907"/>
      </w:tabs>
      <w:ind w:left="907" w:hanging="453"/>
    </w:pPr>
  </w:style>
  <w:style w:type="paragraph" w:customStyle="1" w:styleId="ListNumber2Level3">
    <w:name w:val="List Number 2 (Level 3)"/>
    <w:basedOn w:val="Text2"/>
    <w:rsid w:val="00FF78BD"/>
    <w:pPr>
      <w:tabs>
        <w:tab w:val="num" w:pos="1361"/>
      </w:tabs>
      <w:ind w:left="1361" w:hanging="454"/>
    </w:pPr>
  </w:style>
  <w:style w:type="paragraph" w:customStyle="1" w:styleId="ListNumber2Level4">
    <w:name w:val="List Number 2 (Level 4)"/>
    <w:basedOn w:val="Text2"/>
    <w:rsid w:val="00FF78BD"/>
    <w:pPr>
      <w:tabs>
        <w:tab w:val="num" w:pos="1814"/>
      </w:tabs>
      <w:ind w:left="1814" w:hanging="453"/>
    </w:pPr>
  </w:style>
  <w:style w:type="paragraph" w:customStyle="1" w:styleId="ListNumber3Level2">
    <w:name w:val="List Number 3 (Level 2)"/>
    <w:basedOn w:val="Text3"/>
    <w:rsid w:val="00FF78BD"/>
    <w:pPr>
      <w:tabs>
        <w:tab w:val="num" w:pos="907"/>
      </w:tabs>
      <w:ind w:left="907" w:hanging="453"/>
    </w:pPr>
  </w:style>
  <w:style w:type="paragraph" w:customStyle="1" w:styleId="ListNumber3Level3">
    <w:name w:val="List Number 3 (Level 3)"/>
    <w:basedOn w:val="Text3"/>
    <w:rsid w:val="00FF78BD"/>
    <w:pPr>
      <w:tabs>
        <w:tab w:val="num" w:pos="1361"/>
      </w:tabs>
      <w:ind w:left="1361" w:hanging="454"/>
    </w:pPr>
  </w:style>
  <w:style w:type="paragraph" w:customStyle="1" w:styleId="ListNumber3Level4">
    <w:name w:val="List Number 3 (Level 4)"/>
    <w:basedOn w:val="Text3"/>
    <w:rsid w:val="00FF78BD"/>
    <w:pPr>
      <w:tabs>
        <w:tab w:val="num" w:pos="1814"/>
      </w:tabs>
      <w:ind w:left="1814" w:hanging="453"/>
    </w:pPr>
  </w:style>
  <w:style w:type="paragraph" w:customStyle="1" w:styleId="ListNumber4Level2">
    <w:name w:val="List Number 4 (Level 2)"/>
    <w:basedOn w:val="Text4"/>
    <w:rsid w:val="00FF78BD"/>
    <w:pPr>
      <w:tabs>
        <w:tab w:val="num" w:pos="907"/>
      </w:tabs>
      <w:ind w:left="907" w:hanging="453"/>
    </w:pPr>
  </w:style>
  <w:style w:type="paragraph" w:customStyle="1" w:styleId="ListNumber4Level3">
    <w:name w:val="List Number 4 (Level 3)"/>
    <w:basedOn w:val="Text4"/>
    <w:rsid w:val="00FF78BD"/>
    <w:pPr>
      <w:tabs>
        <w:tab w:val="num" w:pos="1361"/>
      </w:tabs>
      <w:ind w:left="1361" w:hanging="454"/>
    </w:pPr>
  </w:style>
  <w:style w:type="paragraph" w:customStyle="1" w:styleId="ListNumber4Level4">
    <w:name w:val="List Number 4 (Level 4)"/>
    <w:basedOn w:val="Text4"/>
    <w:rsid w:val="00FF78BD"/>
    <w:pPr>
      <w:tabs>
        <w:tab w:val="num" w:pos="1814"/>
      </w:tabs>
      <w:ind w:left="1814" w:hanging="453"/>
    </w:pPr>
  </w:style>
  <w:style w:type="paragraph" w:customStyle="1" w:styleId="FITTable">
    <w:name w:val="FIT Table"/>
    <w:basedOn w:val="Normal"/>
    <w:rsid w:val="00FF78BD"/>
    <w:pPr>
      <w:spacing w:before="60" w:after="60"/>
    </w:pPr>
    <w:rPr>
      <w:sz w:val="24"/>
      <w:szCs w:val="24"/>
      <w:lang w:eastAsia="en-US"/>
    </w:rPr>
  </w:style>
  <w:style w:type="paragraph" w:customStyle="1" w:styleId="Disclaimer">
    <w:name w:val="Disclaimer"/>
    <w:basedOn w:val="Normal"/>
    <w:rsid w:val="00FF78BD"/>
    <w:pPr>
      <w:keepLines/>
      <w:pBdr>
        <w:top w:val="single" w:sz="4" w:space="1" w:color="auto"/>
      </w:pBdr>
      <w:spacing w:before="480"/>
    </w:pPr>
    <w:rPr>
      <w:i/>
      <w:iCs/>
      <w:sz w:val="24"/>
      <w:szCs w:val="24"/>
      <w:lang w:eastAsia="en-US"/>
    </w:rPr>
  </w:style>
  <w:style w:type="paragraph" w:customStyle="1" w:styleId="SubTitle2">
    <w:name w:val="SubTitle 2"/>
    <w:basedOn w:val="Normal"/>
    <w:rsid w:val="00FF78BD"/>
    <w:pPr>
      <w:spacing w:after="120"/>
      <w:jc w:val="center"/>
    </w:pPr>
    <w:rPr>
      <w:b/>
      <w:bCs/>
      <w:sz w:val="32"/>
      <w:szCs w:val="32"/>
      <w:lang w:eastAsia="en-US"/>
    </w:rPr>
  </w:style>
  <w:style w:type="character" w:styleId="Strong">
    <w:name w:val="Strong"/>
    <w:qFormat/>
    <w:rsid w:val="00FF78BD"/>
    <w:rPr>
      <w:rFonts w:cs="Times New Roman"/>
      <w:b/>
      <w:bCs/>
    </w:rPr>
  </w:style>
  <w:style w:type="paragraph" w:customStyle="1" w:styleId="Heading1Annex">
    <w:name w:val="Heading 1 Annex"/>
    <w:basedOn w:val="Heading1"/>
    <w:next w:val="Normal"/>
    <w:rsid w:val="00FF78BD"/>
    <w:pPr>
      <w:pageBreakBefore/>
      <w:overflowPunct w:val="0"/>
      <w:autoSpaceDE w:val="0"/>
      <w:autoSpaceDN w:val="0"/>
      <w:adjustRightInd w:val="0"/>
      <w:spacing w:after="240"/>
      <w:jc w:val="left"/>
      <w:textAlignment w:val="baseline"/>
    </w:pPr>
    <w:rPr>
      <w:rFonts w:ascii="Calibri" w:hAnsi="Calibri" w:cs="Calibri"/>
      <w:smallCaps/>
      <w:noProof/>
      <w:color w:val="auto"/>
      <w:kern w:val="0"/>
      <w:lang w:eastAsia="en-US"/>
    </w:rPr>
  </w:style>
  <w:style w:type="paragraph" w:customStyle="1" w:styleId="HistoryTable">
    <w:name w:val="HistoryTable"/>
    <w:basedOn w:val="Normal"/>
    <w:rsid w:val="00FF78BD"/>
    <w:pPr>
      <w:spacing w:before="60" w:after="60"/>
      <w:jc w:val="left"/>
    </w:pPr>
    <w:rPr>
      <w:lang w:eastAsia="fr-FR"/>
    </w:rPr>
  </w:style>
  <w:style w:type="paragraph" w:styleId="BlockText">
    <w:name w:val="Block Text"/>
    <w:basedOn w:val="Normal"/>
    <w:rsid w:val="00FF78BD"/>
    <w:pPr>
      <w:spacing w:after="120"/>
      <w:ind w:left="1440" w:right="1440"/>
    </w:pPr>
    <w:rPr>
      <w:sz w:val="24"/>
      <w:szCs w:val="24"/>
      <w:lang w:eastAsia="en-US"/>
    </w:rPr>
  </w:style>
  <w:style w:type="paragraph" w:styleId="BodyText2">
    <w:name w:val="Body Text 2"/>
    <w:basedOn w:val="Normal"/>
    <w:link w:val="BodyText2Char"/>
    <w:rsid w:val="00FF78BD"/>
    <w:pPr>
      <w:spacing w:after="120" w:line="480" w:lineRule="auto"/>
    </w:pPr>
    <w:rPr>
      <w:sz w:val="24"/>
      <w:szCs w:val="24"/>
      <w:lang w:eastAsia="en-US"/>
    </w:rPr>
  </w:style>
  <w:style w:type="character" w:customStyle="1" w:styleId="BodyText2Char">
    <w:name w:val="Body Text 2 Char"/>
    <w:link w:val="BodyText2"/>
    <w:locked/>
    <w:rsid w:val="00FF78BD"/>
    <w:rPr>
      <w:rFonts w:cs="Times New Roman"/>
      <w:sz w:val="24"/>
      <w:szCs w:val="24"/>
      <w:lang w:val="x-none" w:eastAsia="en-US"/>
    </w:rPr>
  </w:style>
  <w:style w:type="paragraph" w:styleId="BodyText3">
    <w:name w:val="Body Text 3"/>
    <w:basedOn w:val="Normal"/>
    <w:link w:val="BodyText3Char"/>
    <w:rsid w:val="00FF78BD"/>
    <w:pPr>
      <w:spacing w:after="120"/>
    </w:pPr>
    <w:rPr>
      <w:sz w:val="16"/>
      <w:szCs w:val="16"/>
      <w:lang w:eastAsia="en-US"/>
    </w:rPr>
  </w:style>
  <w:style w:type="character" w:customStyle="1" w:styleId="BodyText3Char">
    <w:name w:val="Body Text 3 Char"/>
    <w:link w:val="BodyText3"/>
    <w:locked/>
    <w:rsid w:val="00FF78BD"/>
    <w:rPr>
      <w:rFonts w:cs="Times New Roman"/>
      <w:sz w:val="16"/>
      <w:szCs w:val="16"/>
      <w:lang w:val="x-none" w:eastAsia="en-US"/>
    </w:rPr>
  </w:style>
  <w:style w:type="paragraph" w:styleId="BodyTextFirstIndent">
    <w:name w:val="Body Text First Indent"/>
    <w:basedOn w:val="BodyText"/>
    <w:link w:val="BodyTextFirstIndentChar"/>
    <w:rsid w:val="00FF78BD"/>
    <w:pPr>
      <w:ind w:firstLine="210"/>
    </w:pPr>
    <w:rPr>
      <w:sz w:val="24"/>
      <w:szCs w:val="24"/>
      <w:lang w:eastAsia="en-US"/>
    </w:rPr>
  </w:style>
  <w:style w:type="character" w:customStyle="1" w:styleId="BodyTextFirstIndentChar">
    <w:name w:val="Body Text First Indent Char"/>
    <w:link w:val="BodyTextFirstIndent"/>
    <w:locked/>
    <w:rsid w:val="00FF78BD"/>
    <w:rPr>
      <w:rFonts w:ascii="Verdana" w:hAnsi="Verdana" w:cs="Verdana"/>
      <w:color w:val="333333"/>
      <w:sz w:val="24"/>
      <w:szCs w:val="24"/>
      <w:lang w:val="en-GB" w:eastAsia="en-US"/>
    </w:rPr>
  </w:style>
  <w:style w:type="paragraph" w:styleId="BodyTextIndent">
    <w:name w:val="Body Text Indent"/>
    <w:basedOn w:val="Normal"/>
    <w:link w:val="BodyTextIndentChar"/>
    <w:rsid w:val="00FF78BD"/>
    <w:pPr>
      <w:spacing w:after="120"/>
      <w:ind w:left="283"/>
    </w:pPr>
    <w:rPr>
      <w:sz w:val="24"/>
      <w:szCs w:val="24"/>
      <w:lang w:eastAsia="en-US"/>
    </w:rPr>
  </w:style>
  <w:style w:type="character" w:customStyle="1" w:styleId="BodyTextIndentChar">
    <w:name w:val="Body Text Indent Char"/>
    <w:link w:val="BodyTextIndent"/>
    <w:locked/>
    <w:rsid w:val="00FF78BD"/>
    <w:rPr>
      <w:rFonts w:cs="Times New Roman"/>
      <w:sz w:val="24"/>
      <w:szCs w:val="24"/>
      <w:lang w:val="x-none" w:eastAsia="en-US"/>
    </w:rPr>
  </w:style>
  <w:style w:type="paragraph" w:styleId="BodyTextFirstIndent2">
    <w:name w:val="Body Text First Indent 2"/>
    <w:basedOn w:val="BodyTextIndent"/>
    <w:link w:val="BodyTextFirstIndent2Char"/>
    <w:rsid w:val="00FF78BD"/>
    <w:pPr>
      <w:ind w:firstLine="210"/>
    </w:pPr>
  </w:style>
  <w:style w:type="character" w:customStyle="1" w:styleId="BodyTextFirstIndent2Char">
    <w:name w:val="Body Text First Indent 2 Char"/>
    <w:basedOn w:val="BodyTextIndentChar"/>
    <w:link w:val="BodyTextFirstIndent2"/>
    <w:locked/>
    <w:rsid w:val="00FF78BD"/>
    <w:rPr>
      <w:rFonts w:cs="Times New Roman"/>
      <w:sz w:val="24"/>
      <w:szCs w:val="24"/>
      <w:lang w:val="x-none" w:eastAsia="en-US"/>
    </w:rPr>
  </w:style>
  <w:style w:type="paragraph" w:styleId="BodyTextIndent2">
    <w:name w:val="Body Text Indent 2"/>
    <w:basedOn w:val="Normal"/>
    <w:link w:val="BodyTextIndent2Char"/>
    <w:rsid w:val="00FF78BD"/>
    <w:pPr>
      <w:spacing w:after="120" w:line="480" w:lineRule="auto"/>
      <w:ind w:left="283"/>
    </w:pPr>
    <w:rPr>
      <w:sz w:val="24"/>
      <w:szCs w:val="24"/>
      <w:lang w:eastAsia="en-US"/>
    </w:rPr>
  </w:style>
  <w:style w:type="character" w:customStyle="1" w:styleId="BodyTextIndent2Char">
    <w:name w:val="Body Text Indent 2 Char"/>
    <w:link w:val="BodyTextIndent2"/>
    <w:locked/>
    <w:rsid w:val="00FF78BD"/>
    <w:rPr>
      <w:rFonts w:cs="Times New Roman"/>
      <w:sz w:val="24"/>
      <w:szCs w:val="24"/>
      <w:lang w:val="x-none" w:eastAsia="en-US"/>
    </w:rPr>
  </w:style>
  <w:style w:type="paragraph" w:styleId="BodyTextIndent3">
    <w:name w:val="Body Text Indent 3"/>
    <w:basedOn w:val="Normal"/>
    <w:link w:val="BodyTextIndent3Char"/>
    <w:rsid w:val="00FF78BD"/>
    <w:pPr>
      <w:spacing w:after="120"/>
      <w:ind w:left="283"/>
    </w:pPr>
    <w:rPr>
      <w:sz w:val="16"/>
      <w:szCs w:val="16"/>
      <w:lang w:eastAsia="en-US"/>
    </w:rPr>
  </w:style>
  <w:style w:type="character" w:customStyle="1" w:styleId="BodyTextIndent3Char">
    <w:name w:val="Body Text Indent 3 Char"/>
    <w:link w:val="BodyTextIndent3"/>
    <w:locked/>
    <w:rsid w:val="00FF78BD"/>
    <w:rPr>
      <w:rFonts w:cs="Times New Roman"/>
      <w:sz w:val="16"/>
      <w:szCs w:val="16"/>
      <w:lang w:val="x-none" w:eastAsia="en-US"/>
    </w:rPr>
  </w:style>
  <w:style w:type="character" w:styleId="CommentReference">
    <w:name w:val="annotation reference"/>
    <w:semiHidden/>
    <w:rsid w:val="00FF78BD"/>
    <w:rPr>
      <w:rFonts w:cs="Times New Roman"/>
      <w:sz w:val="16"/>
      <w:szCs w:val="16"/>
    </w:rPr>
  </w:style>
  <w:style w:type="paragraph" w:styleId="CommentText">
    <w:name w:val="annotation text"/>
    <w:basedOn w:val="Normal"/>
    <w:link w:val="CommentTextChar"/>
    <w:semiHidden/>
    <w:rsid w:val="00FF78BD"/>
    <w:pPr>
      <w:spacing w:after="120"/>
    </w:pPr>
    <w:rPr>
      <w:lang w:eastAsia="en-US"/>
    </w:rPr>
  </w:style>
  <w:style w:type="character" w:customStyle="1" w:styleId="CommentTextChar">
    <w:name w:val="Comment Text Char"/>
    <w:link w:val="CommentText"/>
    <w:locked/>
    <w:rsid w:val="00FF78BD"/>
    <w:rPr>
      <w:rFonts w:cs="Times New Roman"/>
      <w:lang w:val="x-none" w:eastAsia="en-US"/>
    </w:rPr>
  </w:style>
  <w:style w:type="paragraph" w:styleId="DocumentMap">
    <w:name w:val="Document Map"/>
    <w:basedOn w:val="Normal"/>
    <w:link w:val="DocumentMapChar"/>
    <w:semiHidden/>
    <w:rsid w:val="00FF78BD"/>
    <w:pPr>
      <w:shd w:val="clear" w:color="auto" w:fill="000080"/>
      <w:spacing w:after="120"/>
    </w:pPr>
    <w:rPr>
      <w:rFonts w:ascii="Tahoma" w:hAnsi="Tahoma" w:cs="Tahoma"/>
      <w:sz w:val="24"/>
      <w:szCs w:val="24"/>
      <w:lang w:eastAsia="en-US"/>
    </w:rPr>
  </w:style>
  <w:style w:type="character" w:customStyle="1" w:styleId="DocumentMapChar">
    <w:name w:val="Document Map Char"/>
    <w:link w:val="DocumentMap"/>
    <w:locked/>
    <w:rsid w:val="00FF78BD"/>
    <w:rPr>
      <w:rFonts w:ascii="Tahoma" w:hAnsi="Tahoma" w:cs="Tahoma"/>
      <w:sz w:val="24"/>
      <w:szCs w:val="24"/>
      <w:shd w:val="clear" w:color="auto" w:fill="000080"/>
      <w:lang w:val="x-none" w:eastAsia="en-US"/>
    </w:rPr>
  </w:style>
  <w:style w:type="character" w:styleId="Emphasis">
    <w:name w:val="Emphasis"/>
    <w:qFormat/>
    <w:rsid w:val="00FF78BD"/>
    <w:rPr>
      <w:rFonts w:cs="Times New Roman"/>
      <w:i/>
      <w:iCs/>
    </w:rPr>
  </w:style>
  <w:style w:type="character" w:styleId="EndnoteReference">
    <w:name w:val="endnote reference"/>
    <w:semiHidden/>
    <w:rsid w:val="00FF78BD"/>
    <w:rPr>
      <w:rFonts w:cs="Times New Roman"/>
      <w:vertAlign w:val="superscript"/>
    </w:rPr>
  </w:style>
  <w:style w:type="paragraph" w:styleId="EndnoteText">
    <w:name w:val="endnote text"/>
    <w:basedOn w:val="Normal"/>
    <w:link w:val="EndnoteTextChar"/>
    <w:semiHidden/>
    <w:rsid w:val="00FF78BD"/>
    <w:pPr>
      <w:spacing w:after="120"/>
    </w:pPr>
    <w:rPr>
      <w:lang w:eastAsia="en-US"/>
    </w:rPr>
  </w:style>
  <w:style w:type="character" w:customStyle="1" w:styleId="EndnoteTextChar">
    <w:name w:val="Endnote Text Char"/>
    <w:link w:val="EndnoteText"/>
    <w:locked/>
    <w:rsid w:val="00FF78BD"/>
    <w:rPr>
      <w:rFonts w:cs="Times New Roman"/>
      <w:lang w:val="x-none" w:eastAsia="en-US"/>
    </w:rPr>
  </w:style>
  <w:style w:type="paragraph" w:styleId="EnvelopeAddress">
    <w:name w:val="envelope address"/>
    <w:basedOn w:val="Normal"/>
    <w:rsid w:val="00FF78BD"/>
    <w:pPr>
      <w:framePr w:w="7920" w:h="1980" w:hRule="exact" w:hSpace="180" w:wrap="auto" w:hAnchor="page" w:xAlign="center" w:yAlign="bottom"/>
      <w:spacing w:after="120"/>
      <w:ind w:left="2880"/>
    </w:pPr>
    <w:rPr>
      <w:rFonts w:ascii="Arial" w:hAnsi="Arial" w:cs="Arial"/>
      <w:sz w:val="24"/>
      <w:szCs w:val="24"/>
      <w:lang w:eastAsia="en-US"/>
    </w:rPr>
  </w:style>
  <w:style w:type="paragraph" w:styleId="EnvelopeReturn">
    <w:name w:val="envelope return"/>
    <w:basedOn w:val="Normal"/>
    <w:rsid w:val="00FF78BD"/>
    <w:pPr>
      <w:spacing w:after="120"/>
    </w:pPr>
    <w:rPr>
      <w:rFonts w:ascii="Arial" w:hAnsi="Arial" w:cs="Arial"/>
      <w:lang w:eastAsia="en-US"/>
    </w:rPr>
  </w:style>
  <w:style w:type="character" w:styleId="FollowedHyperlink">
    <w:name w:val="FollowedHyperlink"/>
    <w:rsid w:val="00FF78BD"/>
    <w:rPr>
      <w:rFonts w:cs="Times New Roman"/>
      <w:color w:val="800080"/>
      <w:u w:val="single"/>
    </w:rPr>
  </w:style>
  <w:style w:type="paragraph" w:styleId="Index1">
    <w:name w:val="index 1"/>
    <w:basedOn w:val="Normal"/>
    <w:next w:val="Normal"/>
    <w:autoRedefine/>
    <w:semiHidden/>
    <w:rsid w:val="00FF78BD"/>
    <w:pPr>
      <w:spacing w:after="120"/>
      <w:ind w:left="240" w:hanging="240"/>
    </w:pPr>
    <w:rPr>
      <w:sz w:val="24"/>
      <w:szCs w:val="24"/>
      <w:lang w:eastAsia="en-US"/>
    </w:rPr>
  </w:style>
  <w:style w:type="paragraph" w:styleId="Index2">
    <w:name w:val="index 2"/>
    <w:basedOn w:val="Normal"/>
    <w:next w:val="Normal"/>
    <w:autoRedefine/>
    <w:semiHidden/>
    <w:rsid w:val="00FF78BD"/>
    <w:pPr>
      <w:spacing w:after="120"/>
      <w:ind w:left="480" w:hanging="240"/>
    </w:pPr>
    <w:rPr>
      <w:sz w:val="24"/>
      <w:szCs w:val="24"/>
      <w:lang w:eastAsia="en-US"/>
    </w:rPr>
  </w:style>
  <w:style w:type="paragraph" w:styleId="Index3">
    <w:name w:val="index 3"/>
    <w:basedOn w:val="Normal"/>
    <w:next w:val="Normal"/>
    <w:autoRedefine/>
    <w:semiHidden/>
    <w:rsid w:val="00FF78BD"/>
    <w:pPr>
      <w:spacing w:after="120"/>
      <w:ind w:left="720" w:hanging="240"/>
    </w:pPr>
    <w:rPr>
      <w:sz w:val="24"/>
      <w:szCs w:val="24"/>
      <w:lang w:eastAsia="en-US"/>
    </w:rPr>
  </w:style>
  <w:style w:type="paragraph" w:styleId="Index4">
    <w:name w:val="index 4"/>
    <w:basedOn w:val="Normal"/>
    <w:next w:val="Normal"/>
    <w:autoRedefine/>
    <w:semiHidden/>
    <w:rsid w:val="00FF78BD"/>
    <w:pPr>
      <w:spacing w:after="120"/>
      <w:ind w:left="960" w:hanging="240"/>
    </w:pPr>
    <w:rPr>
      <w:sz w:val="24"/>
      <w:szCs w:val="24"/>
      <w:lang w:eastAsia="en-US"/>
    </w:rPr>
  </w:style>
  <w:style w:type="paragraph" w:styleId="Index5">
    <w:name w:val="index 5"/>
    <w:basedOn w:val="Normal"/>
    <w:next w:val="Normal"/>
    <w:autoRedefine/>
    <w:semiHidden/>
    <w:rsid w:val="00FF78BD"/>
    <w:pPr>
      <w:spacing w:after="120"/>
      <w:ind w:left="1200" w:hanging="240"/>
    </w:pPr>
    <w:rPr>
      <w:sz w:val="24"/>
      <w:szCs w:val="24"/>
      <w:lang w:eastAsia="en-US"/>
    </w:rPr>
  </w:style>
  <w:style w:type="paragraph" w:styleId="Index6">
    <w:name w:val="index 6"/>
    <w:basedOn w:val="Normal"/>
    <w:next w:val="Normal"/>
    <w:autoRedefine/>
    <w:semiHidden/>
    <w:rsid w:val="00FF78BD"/>
    <w:pPr>
      <w:spacing w:after="120"/>
      <w:ind w:left="1440" w:hanging="240"/>
    </w:pPr>
    <w:rPr>
      <w:sz w:val="24"/>
      <w:szCs w:val="24"/>
      <w:lang w:eastAsia="en-US"/>
    </w:rPr>
  </w:style>
  <w:style w:type="paragraph" w:styleId="Index7">
    <w:name w:val="index 7"/>
    <w:basedOn w:val="Normal"/>
    <w:next w:val="Normal"/>
    <w:autoRedefine/>
    <w:semiHidden/>
    <w:rsid w:val="00FF78BD"/>
    <w:pPr>
      <w:spacing w:after="120"/>
      <w:ind w:left="1680" w:hanging="240"/>
    </w:pPr>
    <w:rPr>
      <w:sz w:val="24"/>
      <w:szCs w:val="24"/>
      <w:lang w:eastAsia="en-US"/>
    </w:rPr>
  </w:style>
  <w:style w:type="paragraph" w:styleId="Index8">
    <w:name w:val="index 8"/>
    <w:basedOn w:val="Normal"/>
    <w:next w:val="Normal"/>
    <w:autoRedefine/>
    <w:semiHidden/>
    <w:rsid w:val="00FF78BD"/>
    <w:pPr>
      <w:spacing w:after="120"/>
      <w:ind w:left="1920" w:hanging="240"/>
    </w:pPr>
    <w:rPr>
      <w:sz w:val="24"/>
      <w:szCs w:val="24"/>
      <w:lang w:eastAsia="en-US"/>
    </w:rPr>
  </w:style>
  <w:style w:type="paragraph" w:styleId="Index9">
    <w:name w:val="index 9"/>
    <w:basedOn w:val="Normal"/>
    <w:next w:val="Normal"/>
    <w:autoRedefine/>
    <w:semiHidden/>
    <w:rsid w:val="00FF78BD"/>
    <w:pPr>
      <w:spacing w:after="120"/>
      <w:ind w:left="2160" w:hanging="240"/>
    </w:pPr>
    <w:rPr>
      <w:sz w:val="24"/>
      <w:szCs w:val="24"/>
      <w:lang w:eastAsia="en-US"/>
    </w:rPr>
  </w:style>
  <w:style w:type="paragraph" w:styleId="IndexHeading">
    <w:name w:val="index heading"/>
    <w:basedOn w:val="Normal"/>
    <w:next w:val="Index1"/>
    <w:semiHidden/>
    <w:rsid w:val="00FF78BD"/>
    <w:pPr>
      <w:spacing w:after="120"/>
    </w:pPr>
    <w:rPr>
      <w:rFonts w:ascii="Arial" w:hAnsi="Arial" w:cs="Arial"/>
      <w:b/>
      <w:bCs/>
      <w:sz w:val="24"/>
      <w:szCs w:val="24"/>
      <w:lang w:eastAsia="en-US"/>
    </w:rPr>
  </w:style>
  <w:style w:type="character" w:styleId="LineNumber">
    <w:name w:val="line number"/>
    <w:rsid w:val="00FF78BD"/>
    <w:rPr>
      <w:rFonts w:cs="Times New Roman"/>
    </w:rPr>
  </w:style>
  <w:style w:type="paragraph" w:styleId="List">
    <w:name w:val="List"/>
    <w:basedOn w:val="Normal"/>
    <w:rsid w:val="00FF78BD"/>
    <w:pPr>
      <w:spacing w:after="120"/>
      <w:ind w:left="283" w:hanging="283"/>
    </w:pPr>
    <w:rPr>
      <w:sz w:val="24"/>
      <w:szCs w:val="24"/>
      <w:lang w:eastAsia="en-US"/>
    </w:rPr>
  </w:style>
  <w:style w:type="paragraph" w:styleId="List2">
    <w:name w:val="List 2"/>
    <w:basedOn w:val="Normal"/>
    <w:rsid w:val="00FF78BD"/>
    <w:pPr>
      <w:spacing w:after="120"/>
      <w:ind w:left="566" w:hanging="283"/>
    </w:pPr>
    <w:rPr>
      <w:sz w:val="24"/>
      <w:szCs w:val="24"/>
      <w:lang w:eastAsia="en-US"/>
    </w:rPr>
  </w:style>
  <w:style w:type="paragraph" w:styleId="List3">
    <w:name w:val="List 3"/>
    <w:basedOn w:val="Normal"/>
    <w:rsid w:val="00FF78BD"/>
    <w:pPr>
      <w:spacing w:after="120"/>
      <w:ind w:left="849" w:hanging="283"/>
    </w:pPr>
    <w:rPr>
      <w:sz w:val="24"/>
      <w:szCs w:val="24"/>
      <w:lang w:eastAsia="en-US"/>
    </w:rPr>
  </w:style>
  <w:style w:type="paragraph" w:styleId="List4">
    <w:name w:val="List 4"/>
    <w:basedOn w:val="Normal"/>
    <w:rsid w:val="00FF78BD"/>
    <w:pPr>
      <w:spacing w:after="120"/>
      <w:ind w:left="1132" w:hanging="283"/>
    </w:pPr>
    <w:rPr>
      <w:sz w:val="24"/>
      <w:szCs w:val="24"/>
      <w:lang w:eastAsia="en-US"/>
    </w:rPr>
  </w:style>
  <w:style w:type="paragraph" w:styleId="List5">
    <w:name w:val="List 5"/>
    <w:basedOn w:val="Normal"/>
    <w:rsid w:val="00FF78BD"/>
    <w:pPr>
      <w:spacing w:after="120"/>
      <w:ind w:left="1415" w:hanging="283"/>
    </w:pPr>
    <w:rPr>
      <w:sz w:val="24"/>
      <w:szCs w:val="24"/>
      <w:lang w:eastAsia="en-US"/>
    </w:rPr>
  </w:style>
  <w:style w:type="paragraph" w:styleId="ListBullet5">
    <w:name w:val="List Bullet 5"/>
    <w:basedOn w:val="Normal"/>
    <w:rsid w:val="00FF78BD"/>
    <w:pPr>
      <w:tabs>
        <w:tab w:val="left" w:pos="1701"/>
        <w:tab w:val="num" w:pos="6378"/>
      </w:tabs>
      <w:spacing w:after="120"/>
      <w:ind w:left="1702" w:hanging="284"/>
    </w:pPr>
    <w:rPr>
      <w:sz w:val="24"/>
      <w:szCs w:val="24"/>
      <w:lang w:eastAsia="en-US"/>
    </w:rPr>
  </w:style>
  <w:style w:type="paragraph" w:styleId="TOCHeading">
    <w:name w:val="TOC Heading"/>
    <w:basedOn w:val="TOAHeading"/>
    <w:next w:val="Normal"/>
    <w:qFormat/>
    <w:rsid w:val="00FF78BD"/>
  </w:style>
  <w:style w:type="paragraph" w:styleId="MacroText">
    <w:name w:val="macro"/>
    <w:link w:val="MacroTextChar"/>
    <w:semiHidden/>
    <w:rsid w:val="00FF78BD"/>
    <w:pPr>
      <w:tabs>
        <w:tab w:val="left" w:pos="480"/>
        <w:tab w:val="left" w:pos="960"/>
        <w:tab w:val="left" w:pos="1440"/>
        <w:tab w:val="left" w:pos="1920"/>
        <w:tab w:val="left" w:pos="2400"/>
        <w:tab w:val="left" w:pos="2880"/>
        <w:tab w:val="left" w:pos="3360"/>
        <w:tab w:val="left" w:pos="3840"/>
        <w:tab w:val="left" w:pos="4320"/>
      </w:tabs>
      <w:spacing w:after="120"/>
      <w:jc w:val="both"/>
    </w:pPr>
    <w:rPr>
      <w:rFonts w:ascii="Courier New" w:hAnsi="Courier New" w:cs="Courier New"/>
    </w:rPr>
  </w:style>
  <w:style w:type="character" w:customStyle="1" w:styleId="MacroTextChar">
    <w:name w:val="Macro Text Char"/>
    <w:link w:val="MacroText"/>
    <w:semiHidden/>
    <w:locked/>
    <w:rsid w:val="00FF78BD"/>
    <w:rPr>
      <w:rFonts w:ascii="Courier New" w:hAnsi="Courier New" w:cs="Courier New"/>
      <w:lang w:val="en-GB" w:eastAsia="en-GB" w:bidi="ar-SA"/>
    </w:rPr>
  </w:style>
  <w:style w:type="paragraph" w:styleId="MessageHeader">
    <w:name w:val="Message Header"/>
    <w:basedOn w:val="Normal"/>
    <w:link w:val="MessageHeaderChar"/>
    <w:rsid w:val="00FF78BD"/>
    <w:pPr>
      <w:pBdr>
        <w:top w:val="single" w:sz="6" w:space="1" w:color="auto"/>
        <w:left w:val="single" w:sz="6" w:space="1" w:color="auto"/>
        <w:bottom w:val="single" w:sz="6" w:space="1" w:color="auto"/>
        <w:right w:val="single" w:sz="6" w:space="1" w:color="auto"/>
      </w:pBdr>
      <w:shd w:val="pct20" w:color="auto" w:fill="auto"/>
      <w:spacing w:after="120"/>
      <w:ind w:left="1134" w:hanging="1134"/>
    </w:pPr>
    <w:rPr>
      <w:rFonts w:ascii="Arial" w:hAnsi="Arial" w:cs="Arial"/>
      <w:sz w:val="24"/>
      <w:szCs w:val="24"/>
      <w:lang w:eastAsia="en-US"/>
    </w:rPr>
  </w:style>
  <w:style w:type="character" w:customStyle="1" w:styleId="MessageHeaderChar">
    <w:name w:val="Message Header Char"/>
    <w:link w:val="MessageHeader"/>
    <w:locked/>
    <w:rsid w:val="00FF78BD"/>
    <w:rPr>
      <w:rFonts w:ascii="Arial" w:hAnsi="Arial" w:cs="Arial"/>
      <w:sz w:val="24"/>
      <w:szCs w:val="24"/>
      <w:shd w:val="pct20" w:color="auto" w:fill="auto"/>
      <w:lang w:val="x-none" w:eastAsia="en-US"/>
    </w:rPr>
  </w:style>
  <w:style w:type="paragraph" w:styleId="NoteHeading">
    <w:name w:val="Note Heading"/>
    <w:basedOn w:val="Normal"/>
    <w:next w:val="Normal"/>
    <w:link w:val="NoteHeadingChar"/>
    <w:rsid w:val="00FF78BD"/>
    <w:pPr>
      <w:spacing w:after="120"/>
    </w:pPr>
    <w:rPr>
      <w:sz w:val="24"/>
      <w:szCs w:val="24"/>
      <w:lang w:eastAsia="en-US"/>
    </w:rPr>
  </w:style>
  <w:style w:type="character" w:customStyle="1" w:styleId="NoteHeadingChar">
    <w:name w:val="Note Heading Char"/>
    <w:link w:val="NoteHeading"/>
    <w:locked/>
    <w:rsid w:val="00FF78BD"/>
    <w:rPr>
      <w:rFonts w:cs="Times New Roman"/>
      <w:sz w:val="24"/>
      <w:szCs w:val="24"/>
      <w:lang w:val="x-none" w:eastAsia="en-US"/>
    </w:rPr>
  </w:style>
  <w:style w:type="paragraph" w:styleId="Salutation">
    <w:name w:val="Salutation"/>
    <w:basedOn w:val="Normal"/>
    <w:next w:val="Normal"/>
    <w:link w:val="SalutationChar"/>
    <w:rsid w:val="00FF78BD"/>
    <w:pPr>
      <w:spacing w:after="120"/>
    </w:pPr>
    <w:rPr>
      <w:sz w:val="24"/>
      <w:szCs w:val="24"/>
      <w:lang w:eastAsia="en-US"/>
    </w:rPr>
  </w:style>
  <w:style w:type="character" w:customStyle="1" w:styleId="SalutationChar">
    <w:name w:val="Salutation Char"/>
    <w:link w:val="Salutation"/>
    <w:locked/>
    <w:rsid w:val="00FF78BD"/>
    <w:rPr>
      <w:rFonts w:cs="Times New Roman"/>
      <w:sz w:val="24"/>
      <w:szCs w:val="24"/>
      <w:lang w:val="x-none" w:eastAsia="en-US"/>
    </w:rPr>
  </w:style>
  <w:style w:type="paragraph" w:customStyle="1" w:styleId="FooterLine">
    <w:name w:val="FooterLine"/>
    <w:basedOn w:val="Footer"/>
    <w:next w:val="Footer"/>
    <w:rsid w:val="00FF78BD"/>
    <w:pPr>
      <w:pBdr>
        <w:top w:val="single" w:sz="4" w:space="1" w:color="auto"/>
      </w:pBdr>
      <w:tabs>
        <w:tab w:val="clear" w:pos="4153"/>
        <w:tab w:val="clear" w:pos="8306"/>
        <w:tab w:val="right" w:pos="8647"/>
      </w:tabs>
      <w:spacing w:before="120"/>
      <w:jc w:val="left"/>
    </w:pPr>
    <w:rPr>
      <w:rFonts w:ascii="Arial" w:hAnsi="Arial" w:cs="Arial"/>
      <w:i w:val="0"/>
      <w:iCs w:val="0"/>
      <w:color w:val="auto"/>
      <w:lang w:val="fi-FI" w:eastAsia="en-US"/>
    </w:rPr>
  </w:style>
  <w:style w:type="paragraph" w:customStyle="1" w:styleId="Citation">
    <w:name w:val="Citation"/>
    <w:basedOn w:val="Normal"/>
    <w:rsid w:val="00FF78BD"/>
    <w:pPr>
      <w:spacing w:before="60" w:after="60" w:line="240" w:lineRule="atLeast"/>
      <w:ind w:left="454" w:right="454"/>
    </w:pPr>
    <w:rPr>
      <w:i/>
      <w:iCs/>
      <w:sz w:val="24"/>
      <w:szCs w:val="24"/>
      <w:lang w:eastAsia="en-US"/>
    </w:rPr>
  </w:style>
  <w:style w:type="paragraph" w:customStyle="1" w:styleId="ZCom">
    <w:name w:val="Z_Com"/>
    <w:basedOn w:val="Normal"/>
    <w:next w:val="ZDGName"/>
    <w:rsid w:val="00FF78BD"/>
    <w:pPr>
      <w:widowControl w:val="0"/>
      <w:autoSpaceDE w:val="0"/>
      <w:autoSpaceDN w:val="0"/>
      <w:ind w:right="85"/>
    </w:pPr>
    <w:rPr>
      <w:rFonts w:ascii="Arial" w:eastAsia="SimSun" w:hAnsi="Arial" w:cs="Arial"/>
      <w:sz w:val="24"/>
      <w:szCs w:val="24"/>
      <w:lang w:eastAsia="zh-CN"/>
    </w:rPr>
  </w:style>
  <w:style w:type="paragraph" w:customStyle="1" w:styleId="ZDGName">
    <w:name w:val="Z_DGName"/>
    <w:basedOn w:val="Normal"/>
    <w:rsid w:val="00FF78BD"/>
    <w:pPr>
      <w:widowControl w:val="0"/>
      <w:autoSpaceDE w:val="0"/>
      <w:autoSpaceDN w:val="0"/>
      <w:ind w:right="85"/>
      <w:jc w:val="left"/>
    </w:pPr>
    <w:rPr>
      <w:rFonts w:ascii="Arial" w:eastAsia="SimSun" w:hAnsi="Arial" w:cs="Arial"/>
      <w:sz w:val="16"/>
      <w:szCs w:val="16"/>
      <w:lang w:eastAsia="zh-CN"/>
    </w:rPr>
  </w:style>
  <w:style w:type="paragraph" w:customStyle="1" w:styleId="infoblue">
    <w:name w:val="infoblue"/>
    <w:basedOn w:val="Normal"/>
    <w:link w:val="infoblueChar"/>
    <w:rsid w:val="00FF78BD"/>
    <w:pPr>
      <w:spacing w:after="120" w:line="240" w:lineRule="atLeast"/>
      <w:ind w:left="720"/>
      <w:jc w:val="left"/>
    </w:pPr>
    <w:rPr>
      <w:rFonts w:ascii="Times New Roman" w:eastAsia="SimSun" w:hAnsi="Times New Roman" w:cs="Times New Roman"/>
      <w:i/>
      <w:iCs/>
      <w:color w:val="0000FF"/>
      <w:sz w:val="24"/>
      <w:szCs w:val="24"/>
      <w:lang w:val="fr-BE" w:eastAsia="zh-CN"/>
    </w:rPr>
  </w:style>
  <w:style w:type="paragraph" w:customStyle="1" w:styleId="paragraph2">
    <w:name w:val="paragraph2"/>
    <w:basedOn w:val="Normal"/>
    <w:rsid w:val="00FF78BD"/>
    <w:pPr>
      <w:spacing w:before="100" w:beforeAutospacing="1" w:after="100" w:afterAutospacing="1"/>
      <w:jc w:val="left"/>
    </w:pPr>
    <w:rPr>
      <w:rFonts w:ascii="Times New Roman" w:eastAsia="SimSun" w:hAnsi="Times New Roman" w:cs="Times New Roman"/>
      <w:sz w:val="24"/>
      <w:szCs w:val="24"/>
      <w:lang w:val="fr-BE" w:eastAsia="zh-CN"/>
    </w:rPr>
  </w:style>
  <w:style w:type="table" w:styleId="TableGrid">
    <w:name w:val="Table Grid"/>
    <w:basedOn w:val="TableNormal"/>
    <w:rsid w:val="00FF78BD"/>
    <w:pPr>
      <w:spacing w:after="120"/>
      <w:jc w:val="both"/>
    </w:pPr>
    <w:rPr>
      <w:rFonts w:ascii="Verdana" w:hAnsi="Verdana" w:cs="Verdana"/>
      <w:lang w:val="de-DE" w:eastAsia="de-D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semiHidden/>
    <w:rsid w:val="00FF78BD"/>
    <w:pPr>
      <w:spacing w:after="120"/>
    </w:pPr>
    <w:rPr>
      <w:rFonts w:ascii="Tahoma" w:hAnsi="Tahoma" w:cs="Tahoma"/>
      <w:sz w:val="16"/>
      <w:szCs w:val="16"/>
      <w:lang w:eastAsia="en-US"/>
    </w:rPr>
  </w:style>
  <w:style w:type="character" w:customStyle="1" w:styleId="BalloonTextChar">
    <w:name w:val="Balloon Text Char"/>
    <w:link w:val="BalloonText"/>
    <w:locked/>
    <w:rsid w:val="00FF78BD"/>
    <w:rPr>
      <w:rFonts w:ascii="Tahoma" w:hAnsi="Tahoma" w:cs="Tahoma"/>
      <w:sz w:val="16"/>
      <w:szCs w:val="16"/>
      <w:lang w:val="x-none" w:eastAsia="en-US"/>
    </w:rPr>
  </w:style>
  <w:style w:type="paragraph" w:styleId="CommentSubject">
    <w:name w:val="annotation subject"/>
    <w:basedOn w:val="CommentText"/>
    <w:next w:val="CommentText"/>
    <w:link w:val="CommentSubjectChar"/>
    <w:semiHidden/>
    <w:rsid w:val="00FF78BD"/>
    <w:rPr>
      <w:b/>
      <w:bCs/>
    </w:rPr>
  </w:style>
  <w:style w:type="character" w:customStyle="1" w:styleId="CommentSubjectChar">
    <w:name w:val="Comment Subject Char"/>
    <w:link w:val="CommentSubject"/>
    <w:locked/>
    <w:rsid w:val="00FF78BD"/>
    <w:rPr>
      <w:rFonts w:cs="Times New Roman"/>
      <w:b/>
      <w:bCs/>
      <w:lang w:val="x-none" w:eastAsia="en-US"/>
    </w:rPr>
  </w:style>
  <w:style w:type="paragraph" w:customStyle="1" w:styleId="StyleinfoblueLeft0cm">
    <w:name w:val="Style infoblue + Left:  0 cm"/>
    <w:basedOn w:val="infoblue"/>
    <w:rsid w:val="00FF78BD"/>
    <w:pPr>
      <w:ind w:left="0"/>
    </w:pPr>
    <w:rPr>
      <w:rFonts w:ascii="Verdana" w:eastAsia="Times New Roman" w:hAnsi="Verdana" w:cs="Verdana"/>
    </w:rPr>
  </w:style>
  <w:style w:type="paragraph" w:customStyle="1" w:styleId="StyleArialNarrow10ptBoldCenteredAfter0pt">
    <w:name w:val="Style Arial Narrow 10 pt Bold Centered After:  0 pt"/>
    <w:basedOn w:val="Normal"/>
    <w:rsid w:val="00FF78BD"/>
    <w:pPr>
      <w:jc w:val="center"/>
    </w:pPr>
    <w:rPr>
      <w:rFonts w:ascii="Arial Narrow" w:hAnsi="Arial Narrow" w:cs="Arial Narrow"/>
      <w:b/>
      <w:bCs/>
      <w:sz w:val="24"/>
      <w:szCs w:val="24"/>
      <w:lang w:eastAsia="en-US"/>
    </w:rPr>
  </w:style>
  <w:style w:type="paragraph" w:customStyle="1" w:styleId="StyleArial10ptLeftAfter0pt">
    <w:name w:val="Style Arial 10 pt Left After:  0 pt"/>
    <w:basedOn w:val="Normal"/>
    <w:rsid w:val="00FF78BD"/>
    <w:pPr>
      <w:jc w:val="left"/>
    </w:pPr>
    <w:rPr>
      <w:rFonts w:ascii="Arial" w:hAnsi="Arial" w:cs="Arial"/>
      <w:sz w:val="24"/>
      <w:szCs w:val="24"/>
      <w:lang w:eastAsia="en-US"/>
    </w:rPr>
  </w:style>
  <w:style w:type="paragraph" w:customStyle="1" w:styleId="StyleArialNarrow10ptLeftAfter0pt">
    <w:name w:val="Style Arial Narrow 10 pt Left After:  0 pt"/>
    <w:basedOn w:val="Normal"/>
    <w:rsid w:val="00FF78BD"/>
    <w:pPr>
      <w:jc w:val="left"/>
    </w:pPr>
    <w:rPr>
      <w:rFonts w:ascii="Arial Narrow" w:hAnsi="Arial Narrow" w:cs="Arial Narrow"/>
      <w:sz w:val="24"/>
      <w:szCs w:val="24"/>
      <w:lang w:eastAsia="en-US"/>
    </w:rPr>
  </w:style>
  <w:style w:type="paragraph" w:customStyle="1" w:styleId="StyleArial10ptItalicLeftAfter0pt">
    <w:name w:val="Style Arial 10 pt Italic Left After:  0 pt"/>
    <w:basedOn w:val="Normal"/>
    <w:rsid w:val="00FF78BD"/>
    <w:pPr>
      <w:jc w:val="left"/>
    </w:pPr>
    <w:rPr>
      <w:rFonts w:ascii="Arial" w:hAnsi="Arial" w:cs="Arial"/>
      <w:i/>
      <w:iCs/>
      <w:sz w:val="24"/>
      <w:szCs w:val="24"/>
      <w:lang w:eastAsia="en-US"/>
    </w:rPr>
  </w:style>
  <w:style w:type="paragraph" w:customStyle="1" w:styleId="Styleinfoblue11ptNotItalicAutoLeft0cm">
    <w:name w:val="Style infoblue + 11 pt Not Italic Auto Left:  0 cm"/>
    <w:basedOn w:val="infoblue"/>
    <w:rsid w:val="00FF78BD"/>
    <w:pPr>
      <w:ind w:left="0"/>
    </w:pPr>
    <w:rPr>
      <w:rFonts w:ascii="Verdana" w:eastAsia="Times New Roman" w:hAnsi="Verdana" w:cs="Verdana"/>
      <w:i w:val="0"/>
      <w:iCs w:val="0"/>
      <w:color w:val="auto"/>
    </w:rPr>
  </w:style>
  <w:style w:type="paragraph" w:customStyle="1" w:styleId="StyleBodyText10ptItalicBlue">
    <w:name w:val="Style Body Text + 10 pt Italic Blue"/>
    <w:basedOn w:val="BodyText"/>
    <w:rsid w:val="00FF78BD"/>
    <w:rPr>
      <w:i/>
      <w:iCs/>
      <w:color w:val="0000FF"/>
      <w:sz w:val="24"/>
      <w:szCs w:val="24"/>
      <w:lang w:eastAsia="en-US"/>
    </w:rPr>
  </w:style>
  <w:style w:type="paragraph" w:customStyle="1" w:styleId="Style10ptItalicBlueLeftLinespacingAtleast12pt">
    <w:name w:val="Style 10 pt Italic Blue Left Line spacing:  At least 12 pt"/>
    <w:basedOn w:val="Normal"/>
    <w:rsid w:val="00FF78BD"/>
    <w:pPr>
      <w:spacing w:after="120" w:line="240" w:lineRule="atLeast"/>
      <w:jc w:val="left"/>
    </w:pPr>
    <w:rPr>
      <w:i/>
      <w:iCs/>
      <w:color w:val="0000FF"/>
      <w:sz w:val="24"/>
      <w:szCs w:val="24"/>
      <w:lang w:eastAsia="en-US"/>
    </w:rPr>
  </w:style>
  <w:style w:type="paragraph" w:customStyle="1" w:styleId="StyleText310ptItalicBlueLeft125cm">
    <w:name w:val="Style Text 3 + 10 pt Italic Blue Left:  125 cm"/>
    <w:basedOn w:val="Text3"/>
    <w:rsid w:val="00FF78BD"/>
    <w:pPr>
      <w:ind w:left="709"/>
    </w:pPr>
    <w:rPr>
      <w:i/>
      <w:iCs/>
      <w:color w:val="0000FF"/>
    </w:rPr>
  </w:style>
  <w:style w:type="paragraph" w:customStyle="1" w:styleId="Styleinfoblue11ptNotItalicAutoLeft0cm1">
    <w:name w:val="Style infoblue + 11 pt Not Italic Auto Left:  0 cm1"/>
    <w:basedOn w:val="infoblue"/>
    <w:rsid w:val="00FF78BD"/>
    <w:pPr>
      <w:ind w:left="0"/>
    </w:pPr>
    <w:rPr>
      <w:rFonts w:ascii="Verdana" w:eastAsia="Times New Roman" w:hAnsi="Verdana" w:cs="Verdana"/>
      <w:i w:val="0"/>
      <w:iCs w:val="0"/>
      <w:color w:val="auto"/>
    </w:rPr>
  </w:style>
  <w:style w:type="paragraph" w:customStyle="1" w:styleId="Styleinfoblue11ptNotItalicAutoLeft0cm2">
    <w:name w:val="Style infoblue + 11 pt Not Italic Auto Left:  0 cm2"/>
    <w:basedOn w:val="infoblue"/>
    <w:rsid w:val="00FF78BD"/>
    <w:pPr>
      <w:ind w:left="0"/>
    </w:pPr>
    <w:rPr>
      <w:rFonts w:ascii="Verdana" w:eastAsia="Times New Roman" w:hAnsi="Verdana" w:cs="Verdana"/>
      <w:i w:val="0"/>
      <w:iCs w:val="0"/>
      <w:color w:val="auto"/>
    </w:rPr>
  </w:style>
  <w:style w:type="character" w:customStyle="1" w:styleId="nobr1">
    <w:name w:val="nobr1"/>
    <w:rsid w:val="00FF78BD"/>
    <w:rPr>
      <w:rFonts w:cs="Times New Roman"/>
    </w:rPr>
  </w:style>
  <w:style w:type="character" w:customStyle="1" w:styleId="infoblueChar">
    <w:name w:val="infoblue Char"/>
    <w:link w:val="infoblue"/>
    <w:locked/>
    <w:rsid w:val="00FF78BD"/>
    <w:rPr>
      <w:rFonts w:eastAsia="SimSun"/>
      <w:i/>
      <w:color w:val="0000FF"/>
      <w:sz w:val="24"/>
      <w:lang w:val="fr-BE" w:eastAsia="zh-CN"/>
    </w:rPr>
  </w:style>
  <w:style w:type="paragraph" w:customStyle="1" w:styleId="Style10ptBoldAfter0pt">
    <w:name w:val="Style 10 pt Bold After:  0 pt"/>
    <w:basedOn w:val="Normal"/>
    <w:rsid w:val="00FF78BD"/>
    <w:rPr>
      <w:b/>
      <w:bCs/>
      <w:sz w:val="24"/>
      <w:szCs w:val="24"/>
      <w:lang w:eastAsia="en-US"/>
    </w:rPr>
  </w:style>
  <w:style w:type="paragraph" w:customStyle="1" w:styleId="Style10ptBoldLeftAfter0pt">
    <w:name w:val="Style 10 pt Bold Left After:  0 pt"/>
    <w:basedOn w:val="Normal"/>
    <w:rsid w:val="00FF78BD"/>
    <w:pPr>
      <w:jc w:val="left"/>
    </w:pPr>
    <w:rPr>
      <w:b/>
      <w:bCs/>
      <w:sz w:val="24"/>
      <w:szCs w:val="24"/>
      <w:lang w:eastAsia="en-US"/>
    </w:rPr>
  </w:style>
  <w:style w:type="paragraph" w:styleId="ListParagraph">
    <w:name w:val="List Paragraph"/>
    <w:basedOn w:val="Normal"/>
    <w:qFormat/>
    <w:rsid w:val="00FF78BD"/>
    <w:pPr>
      <w:spacing w:after="120"/>
      <w:ind w:left="720"/>
    </w:pPr>
    <w:rPr>
      <w:sz w:val="24"/>
      <w:szCs w:val="24"/>
      <w:lang w:eastAsia="en-US"/>
    </w:rPr>
  </w:style>
  <w:style w:type="paragraph" w:styleId="Revision">
    <w:name w:val="Revision"/>
    <w:hidden/>
    <w:semiHidden/>
    <w:rsid w:val="00FF78BD"/>
    <w:rPr>
      <w:rFonts w:ascii="Verdana" w:hAnsi="Verdana" w:cs="Verdana"/>
      <w:sz w:val="24"/>
      <w:szCs w:val="24"/>
      <w:lang w:eastAsia="en-US"/>
    </w:rPr>
  </w:style>
  <w:style w:type="paragraph" w:customStyle="1" w:styleId="Hints">
    <w:name w:val="Hints"/>
    <w:basedOn w:val="Normal"/>
    <w:link w:val="HintsChar"/>
    <w:rsid w:val="00FF78BD"/>
    <w:pPr>
      <w:jc w:val="left"/>
    </w:pPr>
    <w:rPr>
      <w:rFonts w:ascii="Arial" w:hAnsi="Arial" w:cs="Times New Roman"/>
      <w:color w:val="5F5F5F"/>
      <w:lang w:val="en-US" w:eastAsia="en-US"/>
    </w:rPr>
  </w:style>
  <w:style w:type="character" w:customStyle="1" w:styleId="HintsChar">
    <w:name w:val="Hints Char"/>
    <w:link w:val="Hints"/>
    <w:locked/>
    <w:rsid w:val="00FF78BD"/>
    <w:rPr>
      <w:rFonts w:ascii="Arial" w:hAnsi="Arial"/>
      <w:color w:val="5F5F5F"/>
      <w:lang w:val="en-US" w:eastAsia="en-US"/>
    </w:rPr>
  </w:style>
  <w:style w:type="character" w:customStyle="1" w:styleId="hps">
    <w:name w:val="hps"/>
    <w:rsid w:val="00FF78BD"/>
  </w:style>
  <w:style w:type="paragraph" w:customStyle="1" w:styleId="Default">
    <w:name w:val="Default"/>
    <w:rsid w:val="00FF78BD"/>
    <w:pPr>
      <w:autoSpaceDE w:val="0"/>
      <w:autoSpaceDN w:val="0"/>
      <w:adjustRightInd w:val="0"/>
    </w:pPr>
    <w:rPr>
      <w:rFonts w:ascii="EUAlbertina" w:hAnsi="EUAlbertina" w:cs="EUAlbertina"/>
      <w:color w:val="000000"/>
      <w:sz w:val="24"/>
      <w:szCs w:val="24"/>
    </w:rPr>
  </w:style>
  <w:style w:type="table" w:customStyle="1" w:styleId="TableGrid1">
    <w:name w:val="Table Grid1"/>
    <w:rsid w:val="00FF78BD"/>
    <w:rPr>
      <w:rFonts w:ascii="Verdana" w:hAnsi="Verdana" w:cs="Verdana"/>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numbering" w:customStyle="1" w:styleId="Style2">
    <w:name w:val="Style2"/>
    <w:rsid w:val="00457D35"/>
    <w:pPr>
      <w:numPr>
        <w:numId w:val="9"/>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optimizeForBrowser/>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hyperlink" Target="https://webgate.ec.europa.eu/CITnet/confluence/display/EESSI/Project+Information+for+Stakeholders" TargetMode="External"/><Relationship Id="rId18" Type="http://schemas.openxmlformats.org/officeDocument/2006/relationships/header" Target="header1.xml"/><Relationship Id="rId26" Type="http://schemas.openxmlformats.org/officeDocument/2006/relationships/customXml" Target="../customXml/item2.xml"/><Relationship Id="rId3" Type="http://schemas.openxmlformats.org/officeDocument/2006/relationships/styles" Target="styles.xml"/><Relationship Id="rId21" Type="http://schemas.openxmlformats.org/officeDocument/2006/relationships/image" Target="media/image8.png"/><Relationship Id="rId7" Type="http://schemas.openxmlformats.org/officeDocument/2006/relationships/footnotes" Target="footnotes.xml"/><Relationship Id="rId12" Type="http://schemas.openxmlformats.org/officeDocument/2006/relationships/image" Target="media/image4.png"/><Relationship Id="rId17" Type="http://schemas.openxmlformats.org/officeDocument/2006/relationships/hyperlink" Target="http://www.rupopmaat.nl/" TargetMode="External"/><Relationship Id="rId25" Type="http://schemas.openxmlformats.org/officeDocument/2006/relationships/theme" Target="theme/theme1.xml"/><Relationship Id="rId2" Type="http://schemas.openxmlformats.org/officeDocument/2006/relationships/numbering" Target="numbering.xml"/><Relationship Id="rId16" Type="http://schemas.openxmlformats.org/officeDocument/2006/relationships/hyperlink" Target="http://www.cc.cec/RUPatEC_Standard/" TargetMode="External"/><Relationship Id="rId20" Type="http://schemas.openxmlformats.org/officeDocument/2006/relationships/image" Target="media/image7.emf"/><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emf"/><Relationship Id="rId24" Type="http://schemas.openxmlformats.org/officeDocument/2006/relationships/fontTable" Target="fontTable.xml"/><Relationship Id="rId5" Type="http://schemas.openxmlformats.org/officeDocument/2006/relationships/settings" Target="settings.xml"/><Relationship Id="rId15" Type="http://schemas.openxmlformats.org/officeDocument/2006/relationships/hyperlink" Target="http://www.omg.org/spec/BPMN/index.htm" TargetMode="External"/><Relationship Id="rId23" Type="http://schemas.openxmlformats.org/officeDocument/2006/relationships/header" Target="header2.xml"/><Relationship Id="rId28" Type="http://schemas.openxmlformats.org/officeDocument/2006/relationships/customXml" Target="../customXml/item4.xml"/><Relationship Id="rId10" Type="http://schemas.openxmlformats.org/officeDocument/2006/relationships/image" Target="media/image2.png"/><Relationship Id="rId19" Type="http://schemas.openxmlformats.org/officeDocument/2006/relationships/footer" Target="footer1.xml"/><Relationship Id="rId4" Type="http://schemas.microsoft.com/office/2007/relationships/stylesWithEffects" Target="stylesWithEffects.xml"/><Relationship Id="rId9" Type="http://schemas.openxmlformats.org/officeDocument/2006/relationships/image" Target="media/image1.png"/><Relationship Id="rId14" Type="http://schemas.openxmlformats.org/officeDocument/2006/relationships/hyperlink" Target="http://www.omg.org/spec/UML/" TargetMode="External"/><Relationship Id="rId22" Type="http://schemas.openxmlformats.org/officeDocument/2006/relationships/oleObject" Target="embeddings/oleObject1.bin"/><Relationship Id="rId27" Type="http://schemas.openxmlformats.org/officeDocument/2006/relationships/customXml" Target="../customXml/item3.xml"/></Relationships>
</file>

<file path=word/_rels/header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VersionNr xmlns="a88f3e11-806f-455b-a3b3-6a1b2c434eb2">1</VersionNr>
    <DocumentId xmlns="a88f3e11-806f-455b-a3b3-6a1b2c434eb2" xsi:nil="true"/>
    <Published xmlns="a88f3e11-806f-455b-a3b3-6a1b2c434eb2">true</Published>
    <DocumentAbstract xmlns="a88f3e11-806f-455b-a3b3-6a1b2c434eb2" xsi:nil="true"/>
    <PublishFrom xmlns="a88f3e11-806f-455b-a3b3-6a1b2c434eb2">2020-12-08T23:00:00+00:00</PublishFrom>
    <DocumentNr xmlns="a88f3e11-806f-455b-a3b3-6a1b2c434eb2">1</DocumentNr>
    <IconOverlay xmlns="http://schemas.microsoft.com/sharepoint/v4" xsi:nil="true"/>
    <DocumentLanguage xmlns="a88f3e11-806f-455b-a3b3-6a1b2c434eb2">de</DocumentLanguage>
    <PublishTo xmlns="a88f3e11-806f-455b-a3b3-6a1b2c434eb2" xsi:nil="true"/>
    <SortMode xmlns="3c287e8c-5561-43b0-a4ad-fc7d6aa86c89" xsi:nil="true"/>
    <IsLastVersion xmlns="a88f3e11-806f-455b-a3b3-6a1b2c434eb2">true</IsLastVersion>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C0B0B2AB57440443AB04BAFCDACF1EF6" ma:contentTypeVersion="30" ma:contentTypeDescription="Create a new document." ma:contentTypeScope="" ma:versionID="1336c5258a524162cef44c02955ba617">
  <xsd:schema xmlns:xsd="http://www.w3.org/2001/XMLSchema" xmlns:xs="http://www.w3.org/2001/XMLSchema" xmlns:p="http://schemas.microsoft.com/office/2006/metadata/properties" xmlns:ns1="a88f3e11-806f-455b-a3b3-6a1b2c434eb2" xmlns:ns3="3c287e8c-5561-43b0-a4ad-fc7d6aa86c89" xmlns:ns4="6281901a-978b-464a-a06e-9e57d52fd2ec" xmlns:ns5="http://schemas.microsoft.com/sharepoint/v4" targetNamespace="http://schemas.microsoft.com/office/2006/metadata/properties" ma:root="true" ma:fieldsID="6441aed269fe71b486a1898a46aacdcf" ns1:_="" ns3:_="" ns4:_="" ns5:_="">
    <xsd:import namespace="a88f3e11-806f-455b-a3b3-6a1b2c434eb2"/>
    <xsd:import namespace="3c287e8c-5561-43b0-a4ad-fc7d6aa86c89"/>
    <xsd:import namespace="6281901a-978b-464a-a06e-9e57d52fd2ec"/>
    <xsd:import namespace="http://schemas.microsoft.com/sharepoint/v4"/>
    <xsd:element name="properties">
      <xsd:complexType>
        <xsd:sequence>
          <xsd:element name="documentManagement">
            <xsd:complexType>
              <xsd:all>
                <xsd:element ref="ns1:VersionNr"/>
                <xsd:element ref="ns1:IsLastVersion" minOccurs="0"/>
                <xsd:element ref="ns1:DocumentLanguage"/>
                <xsd:element ref="ns1:Published" minOccurs="0"/>
                <xsd:element ref="ns1:PublishFrom"/>
                <xsd:element ref="ns1:PublishTo" minOccurs="0"/>
                <xsd:element ref="ns1:DocumentNr" minOccurs="0"/>
                <xsd:element ref="ns1:DocumentAbstract" minOccurs="0"/>
                <xsd:element ref="ns1:DocumentId" minOccurs="0"/>
                <xsd:element ref="ns4:SharedWithUsers" minOccurs="0"/>
                <xsd:element ref="ns5:IconOverlay" minOccurs="0"/>
                <xsd:element ref="ns3:SortMode" minOccurs="0"/>
                <xsd:element ref="ns4: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8f3e11-806f-455b-a3b3-6a1b2c434eb2" elementFormDefault="qualified">
    <xsd:import namespace="http://schemas.microsoft.com/office/2006/documentManagement/types"/>
    <xsd:import namespace="http://schemas.microsoft.com/office/infopath/2007/PartnerControls"/>
    <xsd:element name="VersionNr" ma:index="0" ma:displayName="Versions-Nr" ma:decimals="0" ma:internalName="VersionNr" ma:percentage="FALSE">
      <xsd:simpleType>
        <xsd:restriction base="dms:Number">
          <xsd:minInclusive value="1"/>
        </xsd:restriction>
      </xsd:simpleType>
    </xsd:element>
    <xsd:element name="IsLastVersion" ma:index="1" nillable="true" ma:displayName="Ist aktuelle Version" ma:default="1" ma:description="Wenn angekreuzt, wird dieses Dokument auf der Webseite als aktuellste Version gekennzeichnet" ma:internalName="IsLastVersion">
      <xsd:simpleType>
        <xsd:restriction base="dms:Boolean"/>
      </xsd:simpleType>
    </xsd:element>
    <xsd:element name="DocumentLanguage" ma:index="2" ma:displayName="Sprache" ma:format="Dropdown" ma:indexed="true" ma:internalName="DocumentLanguage">
      <xsd:simpleType>
        <xsd:restriction base="dms:Choice">
          <xsd:enumeration value="de"/>
          <xsd:enumeration value="fr"/>
          <xsd:enumeration value="it"/>
        </xsd:restriction>
      </xsd:simpleType>
    </xsd:element>
    <xsd:element name="Published" ma:index="3" nillable="true" ma:displayName="Veröffentlicht" ma:default="0" ma:description="Wenn veröffentlicht angekreuzt, wird dieses Dokument auf der Webseite sichtbar sein." ma:internalName="Published">
      <xsd:simpleType>
        <xsd:restriction base="dms:Boolean"/>
      </xsd:simpleType>
    </xsd:element>
    <xsd:element name="PublishFrom" ma:index="4" ma:displayName="Veröffentlicht per" ma:description="Datum ab wann dieses Dokument veröffentlicht wurde/wird" ma:format="DateOnly" ma:internalName="PublishFrom">
      <xsd:simpleType>
        <xsd:restriction base="dms:DateTime"/>
      </xsd:simpleType>
    </xsd:element>
    <xsd:element name="PublishTo" ma:index="5" nillable="true" ma:displayName="Veröffentlicht bis (veraltet)" ma:format="DateOnly" ma:hidden="true" ma:internalName="PublishTo" ma:readOnly="false">
      <xsd:simpleType>
        <xsd:restriction base="dms:DateTime"/>
      </xsd:simpleType>
    </xsd:element>
    <xsd:element name="DocumentNr" ma:index="6" nillable="true" ma:displayName="Dokument Nummer" ma:internalName="DocumentNr">
      <xsd:simpleType>
        <xsd:restriction base="dms:Text">
          <xsd:maxLength value="255"/>
        </xsd:restriction>
      </xsd:simpleType>
    </xsd:element>
    <xsd:element name="DocumentAbstract" ma:index="8" nillable="true" ma:displayName="Zusammenfassung" ma:internalName="DocumentAbstract">
      <xsd:simpleType>
        <xsd:restriction base="dms:Note">
          <xsd:maxLength value="255"/>
        </xsd:restriction>
      </xsd:simpleType>
    </xsd:element>
    <xsd:element name="DocumentId" ma:index="17" nillable="true" ma:displayName="Dokument ID (veraltet)" ma:decimals="0" ma:hidden="true" ma:internalName="DocumentId" ma:readOnly="false" ma:percentage="FALSE">
      <xsd:simpleType>
        <xsd:restriction base="dms:Number">
          <xsd:minInclusive value="1"/>
        </xsd:restriction>
      </xsd:simpleType>
    </xsd:element>
  </xsd:schema>
  <xsd:schema xmlns:xsd="http://www.w3.org/2001/XMLSchema" xmlns:xs="http://www.w3.org/2001/XMLSchema" xmlns:dms="http://schemas.microsoft.com/office/2006/documentManagement/types" xmlns:pc="http://schemas.microsoft.com/office/infopath/2007/PartnerControls" targetNamespace="3c287e8c-5561-43b0-a4ad-fc7d6aa86c89" elementFormDefault="qualified">
    <xsd:import namespace="http://schemas.microsoft.com/office/2006/documentManagement/types"/>
    <xsd:import namespace="http://schemas.microsoft.com/office/infopath/2007/PartnerControls"/>
    <xsd:element name="SortMode" ma:index="20" nillable="true" ma:displayName="Sortierung" ma:format="Dropdown" ma:internalName="SortMode">
      <xsd:simpleType>
        <xsd:restriction base="dms:Choice">
          <xsd:enumeration value="Titel A-Z"/>
          <xsd:enumeration value="Titel Z-A"/>
          <xsd:enumeration value="Manuelle Sortierung 0-X (sortkey)"/>
          <xsd:enumeration value="Manuelle Sortierung X-0 (sortkey)"/>
          <xsd:enumeration value="Publizierungsdatum absteigend"/>
          <xsd:enumeration value="Publizierungsdatum aufsteigend"/>
          <xsd:enumeration value="-"/>
        </xsd:restriction>
      </xsd:simpleType>
    </xsd:element>
  </xsd:schema>
  <xsd:schema xmlns:xsd="http://www.w3.org/2001/XMLSchema" xmlns:xs="http://www.w3.org/2001/XMLSchema" xmlns:dms="http://schemas.microsoft.com/office/2006/documentManagement/types" xmlns:pc="http://schemas.microsoft.com/office/infopath/2007/PartnerControls" targetNamespace="6281901a-978b-464a-a06e-9e57d52fd2ec" elementFormDefault="qualified">
    <xsd:import namespace="http://schemas.microsoft.com/office/2006/documentManagement/types"/>
    <xsd:import namespace="http://schemas.microsoft.com/office/infopath/2007/PartnerControls"/>
    <xsd:element name="SharedWithUsers" ma:index="1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9"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EB9176-931F-4045-9A42-5948DEE9B413}"/>
</file>

<file path=customXml/itemProps2.xml><?xml version="1.0" encoding="utf-8"?>
<ds:datastoreItem xmlns:ds="http://schemas.openxmlformats.org/officeDocument/2006/customXml" ds:itemID="{E3DC3DCA-0167-47C2-B07A-08A66F31AA5F}"/>
</file>

<file path=customXml/itemProps3.xml><?xml version="1.0" encoding="utf-8"?>
<ds:datastoreItem xmlns:ds="http://schemas.openxmlformats.org/officeDocument/2006/customXml" ds:itemID="{24A5089F-C5FA-49AE-992E-E37E780D1067}"/>
</file>

<file path=customXml/itemProps4.xml><?xml version="1.0" encoding="utf-8"?>
<ds:datastoreItem xmlns:ds="http://schemas.openxmlformats.org/officeDocument/2006/customXml" ds:itemID="{35A132B6-5B9A-4937-B514-D85D7BA71567}"/>
</file>

<file path=docProps/app.xml><?xml version="1.0" encoding="utf-8"?>
<Properties xmlns="http://schemas.openxmlformats.org/officeDocument/2006/extended-properties" xmlns:vt="http://schemas.openxmlformats.org/officeDocument/2006/docPropsVTypes">
  <Template>Normal.dotm</Template>
  <TotalTime>0</TotalTime>
  <Pages>25</Pages>
  <Words>4773</Words>
  <Characters>27210</Characters>
  <Application>Microsoft Office Word</Application>
  <DocSecurity>0</DocSecurity>
  <Lines>226</Lines>
  <Paragraphs>63</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S_BUC_18 - Request for entitlement document for Former Frontier Workers</vt:lpstr>
      <vt:lpstr>S_BUC_18 - Request for entitlement document for Former Frontier Workers</vt:lpstr>
    </vt:vector>
  </TitlesOfParts>
  <Company>European Commission</Company>
  <LinksUpToDate>false</LinksUpToDate>
  <CharactersWithSpaces>31920</CharactersWithSpaces>
  <SharedDoc>false</SharedDoc>
  <HLinks>
    <vt:vector size="162" baseType="variant">
      <vt:variant>
        <vt:i4>851972</vt:i4>
      </vt:variant>
      <vt:variant>
        <vt:i4>149</vt:i4>
      </vt:variant>
      <vt:variant>
        <vt:i4>0</vt:i4>
      </vt:variant>
      <vt:variant>
        <vt:i4>5</vt:i4>
      </vt:variant>
      <vt:variant>
        <vt:lpwstr>http://www.rupopmaat.nl/</vt:lpwstr>
      </vt:variant>
      <vt:variant>
        <vt:lpwstr/>
      </vt:variant>
      <vt:variant>
        <vt:i4>1900578</vt:i4>
      </vt:variant>
      <vt:variant>
        <vt:i4>146</vt:i4>
      </vt:variant>
      <vt:variant>
        <vt:i4>0</vt:i4>
      </vt:variant>
      <vt:variant>
        <vt:i4>5</vt:i4>
      </vt:variant>
      <vt:variant>
        <vt:lpwstr>http://www.cc.cec/RUPatEC_Standard/</vt:lpwstr>
      </vt:variant>
      <vt:variant>
        <vt:lpwstr/>
      </vt:variant>
      <vt:variant>
        <vt:i4>8126508</vt:i4>
      </vt:variant>
      <vt:variant>
        <vt:i4>143</vt:i4>
      </vt:variant>
      <vt:variant>
        <vt:i4>0</vt:i4>
      </vt:variant>
      <vt:variant>
        <vt:i4>5</vt:i4>
      </vt:variant>
      <vt:variant>
        <vt:lpwstr>http://www.omg.org/spec/BPMN/index.htm</vt:lpwstr>
      </vt:variant>
      <vt:variant>
        <vt:lpwstr/>
      </vt:variant>
      <vt:variant>
        <vt:i4>5242948</vt:i4>
      </vt:variant>
      <vt:variant>
        <vt:i4>140</vt:i4>
      </vt:variant>
      <vt:variant>
        <vt:i4>0</vt:i4>
      </vt:variant>
      <vt:variant>
        <vt:i4>5</vt:i4>
      </vt:variant>
      <vt:variant>
        <vt:lpwstr>http://www.omg.org/spec/UML/</vt:lpwstr>
      </vt:variant>
      <vt:variant>
        <vt:lpwstr/>
      </vt:variant>
      <vt:variant>
        <vt:i4>5111880</vt:i4>
      </vt:variant>
      <vt:variant>
        <vt:i4>137</vt:i4>
      </vt:variant>
      <vt:variant>
        <vt:i4>0</vt:i4>
      </vt:variant>
      <vt:variant>
        <vt:i4>5</vt:i4>
      </vt:variant>
      <vt:variant>
        <vt:lpwstr>https://webgate.ec.europa.eu/CITnet/confluence/display/EESSI/Project+Information+for+Stakeholders</vt:lpwstr>
      </vt:variant>
      <vt:variant>
        <vt:lpwstr/>
      </vt:variant>
      <vt:variant>
        <vt:i4>3276902</vt:i4>
      </vt:variant>
      <vt:variant>
        <vt:i4>134</vt:i4>
      </vt:variant>
      <vt:variant>
        <vt:i4>0</vt:i4>
      </vt:variant>
      <vt:variant>
        <vt:i4>5</vt:i4>
      </vt:variant>
      <vt:variant>
        <vt:lpwstr>https://webgate.ec.europa.eu/CITnet/confluence/display/EESSI/EESSI+Project+Documentation</vt:lpwstr>
      </vt:variant>
      <vt:variant>
        <vt:lpwstr>PD-2050083</vt:lpwstr>
      </vt:variant>
      <vt:variant>
        <vt:i4>1441845</vt:i4>
      </vt:variant>
      <vt:variant>
        <vt:i4>122</vt:i4>
      </vt:variant>
      <vt:variant>
        <vt:i4>0</vt:i4>
      </vt:variant>
      <vt:variant>
        <vt:i4>5</vt:i4>
      </vt:variant>
      <vt:variant>
        <vt:lpwstr/>
      </vt:variant>
      <vt:variant>
        <vt:lpwstr>_Toc493239134</vt:lpwstr>
      </vt:variant>
      <vt:variant>
        <vt:i4>1441845</vt:i4>
      </vt:variant>
      <vt:variant>
        <vt:i4>116</vt:i4>
      </vt:variant>
      <vt:variant>
        <vt:i4>0</vt:i4>
      </vt:variant>
      <vt:variant>
        <vt:i4>5</vt:i4>
      </vt:variant>
      <vt:variant>
        <vt:lpwstr/>
      </vt:variant>
      <vt:variant>
        <vt:lpwstr>_Toc493239133</vt:lpwstr>
      </vt:variant>
      <vt:variant>
        <vt:i4>1441845</vt:i4>
      </vt:variant>
      <vt:variant>
        <vt:i4>110</vt:i4>
      </vt:variant>
      <vt:variant>
        <vt:i4>0</vt:i4>
      </vt:variant>
      <vt:variant>
        <vt:i4>5</vt:i4>
      </vt:variant>
      <vt:variant>
        <vt:lpwstr/>
      </vt:variant>
      <vt:variant>
        <vt:lpwstr>_Toc493239132</vt:lpwstr>
      </vt:variant>
      <vt:variant>
        <vt:i4>1441845</vt:i4>
      </vt:variant>
      <vt:variant>
        <vt:i4>104</vt:i4>
      </vt:variant>
      <vt:variant>
        <vt:i4>0</vt:i4>
      </vt:variant>
      <vt:variant>
        <vt:i4>5</vt:i4>
      </vt:variant>
      <vt:variant>
        <vt:lpwstr/>
      </vt:variant>
      <vt:variant>
        <vt:lpwstr>_Toc493239131</vt:lpwstr>
      </vt:variant>
      <vt:variant>
        <vt:i4>1441845</vt:i4>
      </vt:variant>
      <vt:variant>
        <vt:i4>98</vt:i4>
      </vt:variant>
      <vt:variant>
        <vt:i4>0</vt:i4>
      </vt:variant>
      <vt:variant>
        <vt:i4>5</vt:i4>
      </vt:variant>
      <vt:variant>
        <vt:lpwstr/>
      </vt:variant>
      <vt:variant>
        <vt:lpwstr>_Toc493239130</vt:lpwstr>
      </vt:variant>
      <vt:variant>
        <vt:i4>1507381</vt:i4>
      </vt:variant>
      <vt:variant>
        <vt:i4>92</vt:i4>
      </vt:variant>
      <vt:variant>
        <vt:i4>0</vt:i4>
      </vt:variant>
      <vt:variant>
        <vt:i4>5</vt:i4>
      </vt:variant>
      <vt:variant>
        <vt:lpwstr/>
      </vt:variant>
      <vt:variant>
        <vt:lpwstr>_Toc493239129</vt:lpwstr>
      </vt:variant>
      <vt:variant>
        <vt:i4>1507381</vt:i4>
      </vt:variant>
      <vt:variant>
        <vt:i4>86</vt:i4>
      </vt:variant>
      <vt:variant>
        <vt:i4>0</vt:i4>
      </vt:variant>
      <vt:variant>
        <vt:i4>5</vt:i4>
      </vt:variant>
      <vt:variant>
        <vt:lpwstr/>
      </vt:variant>
      <vt:variant>
        <vt:lpwstr>_Toc493239128</vt:lpwstr>
      </vt:variant>
      <vt:variant>
        <vt:i4>1507381</vt:i4>
      </vt:variant>
      <vt:variant>
        <vt:i4>80</vt:i4>
      </vt:variant>
      <vt:variant>
        <vt:i4>0</vt:i4>
      </vt:variant>
      <vt:variant>
        <vt:i4>5</vt:i4>
      </vt:variant>
      <vt:variant>
        <vt:lpwstr/>
      </vt:variant>
      <vt:variant>
        <vt:lpwstr>_Toc493239127</vt:lpwstr>
      </vt:variant>
      <vt:variant>
        <vt:i4>1507381</vt:i4>
      </vt:variant>
      <vt:variant>
        <vt:i4>74</vt:i4>
      </vt:variant>
      <vt:variant>
        <vt:i4>0</vt:i4>
      </vt:variant>
      <vt:variant>
        <vt:i4>5</vt:i4>
      </vt:variant>
      <vt:variant>
        <vt:lpwstr/>
      </vt:variant>
      <vt:variant>
        <vt:lpwstr>_Toc493239126</vt:lpwstr>
      </vt:variant>
      <vt:variant>
        <vt:i4>1507381</vt:i4>
      </vt:variant>
      <vt:variant>
        <vt:i4>68</vt:i4>
      </vt:variant>
      <vt:variant>
        <vt:i4>0</vt:i4>
      </vt:variant>
      <vt:variant>
        <vt:i4>5</vt:i4>
      </vt:variant>
      <vt:variant>
        <vt:lpwstr/>
      </vt:variant>
      <vt:variant>
        <vt:lpwstr>_Toc493239125</vt:lpwstr>
      </vt:variant>
      <vt:variant>
        <vt:i4>1507381</vt:i4>
      </vt:variant>
      <vt:variant>
        <vt:i4>62</vt:i4>
      </vt:variant>
      <vt:variant>
        <vt:i4>0</vt:i4>
      </vt:variant>
      <vt:variant>
        <vt:i4>5</vt:i4>
      </vt:variant>
      <vt:variant>
        <vt:lpwstr/>
      </vt:variant>
      <vt:variant>
        <vt:lpwstr>_Toc493239124</vt:lpwstr>
      </vt:variant>
      <vt:variant>
        <vt:i4>1507381</vt:i4>
      </vt:variant>
      <vt:variant>
        <vt:i4>56</vt:i4>
      </vt:variant>
      <vt:variant>
        <vt:i4>0</vt:i4>
      </vt:variant>
      <vt:variant>
        <vt:i4>5</vt:i4>
      </vt:variant>
      <vt:variant>
        <vt:lpwstr/>
      </vt:variant>
      <vt:variant>
        <vt:lpwstr>_Toc493239123</vt:lpwstr>
      </vt:variant>
      <vt:variant>
        <vt:i4>1507381</vt:i4>
      </vt:variant>
      <vt:variant>
        <vt:i4>50</vt:i4>
      </vt:variant>
      <vt:variant>
        <vt:i4>0</vt:i4>
      </vt:variant>
      <vt:variant>
        <vt:i4>5</vt:i4>
      </vt:variant>
      <vt:variant>
        <vt:lpwstr/>
      </vt:variant>
      <vt:variant>
        <vt:lpwstr>_Toc493239122</vt:lpwstr>
      </vt:variant>
      <vt:variant>
        <vt:i4>1507381</vt:i4>
      </vt:variant>
      <vt:variant>
        <vt:i4>44</vt:i4>
      </vt:variant>
      <vt:variant>
        <vt:i4>0</vt:i4>
      </vt:variant>
      <vt:variant>
        <vt:i4>5</vt:i4>
      </vt:variant>
      <vt:variant>
        <vt:lpwstr/>
      </vt:variant>
      <vt:variant>
        <vt:lpwstr>_Toc493239121</vt:lpwstr>
      </vt:variant>
      <vt:variant>
        <vt:i4>1507381</vt:i4>
      </vt:variant>
      <vt:variant>
        <vt:i4>38</vt:i4>
      </vt:variant>
      <vt:variant>
        <vt:i4>0</vt:i4>
      </vt:variant>
      <vt:variant>
        <vt:i4>5</vt:i4>
      </vt:variant>
      <vt:variant>
        <vt:lpwstr/>
      </vt:variant>
      <vt:variant>
        <vt:lpwstr>_Toc493239120</vt:lpwstr>
      </vt:variant>
      <vt:variant>
        <vt:i4>1310773</vt:i4>
      </vt:variant>
      <vt:variant>
        <vt:i4>32</vt:i4>
      </vt:variant>
      <vt:variant>
        <vt:i4>0</vt:i4>
      </vt:variant>
      <vt:variant>
        <vt:i4>5</vt:i4>
      </vt:variant>
      <vt:variant>
        <vt:lpwstr/>
      </vt:variant>
      <vt:variant>
        <vt:lpwstr>_Toc493239119</vt:lpwstr>
      </vt:variant>
      <vt:variant>
        <vt:i4>1310773</vt:i4>
      </vt:variant>
      <vt:variant>
        <vt:i4>26</vt:i4>
      </vt:variant>
      <vt:variant>
        <vt:i4>0</vt:i4>
      </vt:variant>
      <vt:variant>
        <vt:i4>5</vt:i4>
      </vt:variant>
      <vt:variant>
        <vt:lpwstr/>
      </vt:variant>
      <vt:variant>
        <vt:lpwstr>_Toc493239118</vt:lpwstr>
      </vt:variant>
      <vt:variant>
        <vt:i4>1310773</vt:i4>
      </vt:variant>
      <vt:variant>
        <vt:i4>20</vt:i4>
      </vt:variant>
      <vt:variant>
        <vt:i4>0</vt:i4>
      </vt:variant>
      <vt:variant>
        <vt:i4>5</vt:i4>
      </vt:variant>
      <vt:variant>
        <vt:lpwstr/>
      </vt:variant>
      <vt:variant>
        <vt:lpwstr>_Toc493239117</vt:lpwstr>
      </vt:variant>
      <vt:variant>
        <vt:i4>1310773</vt:i4>
      </vt:variant>
      <vt:variant>
        <vt:i4>14</vt:i4>
      </vt:variant>
      <vt:variant>
        <vt:i4>0</vt:i4>
      </vt:variant>
      <vt:variant>
        <vt:i4>5</vt:i4>
      </vt:variant>
      <vt:variant>
        <vt:lpwstr/>
      </vt:variant>
      <vt:variant>
        <vt:lpwstr>_Toc493239116</vt:lpwstr>
      </vt:variant>
      <vt:variant>
        <vt:i4>1310773</vt:i4>
      </vt:variant>
      <vt:variant>
        <vt:i4>8</vt:i4>
      </vt:variant>
      <vt:variant>
        <vt:i4>0</vt:i4>
      </vt:variant>
      <vt:variant>
        <vt:i4>5</vt:i4>
      </vt:variant>
      <vt:variant>
        <vt:lpwstr/>
      </vt:variant>
      <vt:variant>
        <vt:lpwstr>_Toc493239115</vt:lpwstr>
      </vt:variant>
      <vt:variant>
        <vt:i4>1310773</vt:i4>
      </vt:variant>
      <vt:variant>
        <vt:i4>2</vt:i4>
      </vt:variant>
      <vt:variant>
        <vt:i4>0</vt:i4>
      </vt:variant>
      <vt:variant>
        <vt:i4>5</vt:i4>
      </vt:variant>
      <vt:variant>
        <vt:lpwstr/>
      </vt:variant>
      <vt:variant>
        <vt:lpwstr>_Toc493239114</vt:lpwstr>
      </vt:variant>
    </vt:vector>
  </HLinks>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S_BUC_18 - Request for entitlement document for Former Frontier Workers</dc:title>
  <dc:creator>SORENSEN Arne Bo (EMPL-EXT)</dc:creator>
  <cp:lastModifiedBy>FIORA Joel Jean (EMPL-EXT)</cp:lastModifiedBy>
  <cp:revision>2</cp:revision>
  <cp:lastPrinted>2016-02-11T11:03:00Z</cp:lastPrinted>
  <dcterms:created xsi:type="dcterms:W3CDTF">2018-11-20T16:23:00Z</dcterms:created>
  <dcterms:modified xsi:type="dcterms:W3CDTF">2018-11-20T16:23:00Z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0x010100C0B0B2AB57440443AB04BAFCDACF1EF6</vt:lpwstr>
  </property>
</Properties>
</file>